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1544" r:id="rId2"/>
    <p:sldId id="1766" r:id="rId3"/>
    <p:sldId id="1443" r:id="rId4"/>
    <p:sldId id="1757" r:id="rId5"/>
    <p:sldId id="1754" r:id="rId6"/>
    <p:sldId id="293" r:id="rId7"/>
    <p:sldId id="1558" r:id="rId8"/>
    <p:sldId id="1750" r:id="rId9"/>
    <p:sldId id="1839" r:id="rId1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1" d="100"/>
          <a:sy n="71" d="100"/>
        </p:scale>
        <p:origin x="56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F53E45-24EC-48EE-BB1C-CE6E3FB5B937}" type="datetimeFigureOut">
              <a:rPr lang="ru-RU" smtClean="0"/>
              <a:t>12.09.2024</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AAFD68-807E-4682-9ACF-C3499F624FA1}" type="slidenum">
              <a:rPr lang="ru-RU" smtClean="0"/>
              <a:t>‹#›</a:t>
            </a:fld>
            <a:endParaRPr lang="ru-RU"/>
          </a:p>
        </p:txBody>
      </p:sp>
    </p:spTree>
    <p:extLst>
      <p:ext uri="{BB962C8B-B14F-4D97-AF65-F5344CB8AC3E}">
        <p14:creationId xmlns:p14="http://schemas.microsoft.com/office/powerpoint/2010/main" val="20502585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1BF2A802-45EC-3C40-8563-C1F5B6AF47D3}"/>
            </a:ext>
          </a:extLst>
        </p:cNvPr>
        <p:cNvGrpSpPr/>
        <p:nvPr/>
      </p:nvGrpSpPr>
      <p:grpSpPr>
        <a:xfrm>
          <a:off x="0" y="0"/>
          <a:ext cx="0" cy="0"/>
          <a:chOff x="0" y="0"/>
          <a:chExt cx="0" cy="0"/>
        </a:xfrm>
      </p:grpSpPr>
      <p:sp>
        <p:nvSpPr>
          <p:cNvPr id="2" name="Образ слайда 1">
            <a:extLst>
              <a:ext uri="{FF2B5EF4-FFF2-40B4-BE49-F238E27FC236}">
                <a16:creationId xmlns:a16="http://schemas.microsoft.com/office/drawing/2014/main" xmlns="" id="{35BF30F2-8617-141F-914A-080E75CCD817}"/>
              </a:ext>
            </a:extLst>
          </p:cNvPr>
          <p:cNvSpPr>
            <a:spLocks noGrp="1" noRot="1" noChangeAspect="1"/>
          </p:cNvSpPr>
          <p:nvPr>
            <p:ph type="sldImg"/>
          </p:nvPr>
        </p:nvSpPr>
        <p:spPr/>
      </p:sp>
      <p:sp>
        <p:nvSpPr>
          <p:cNvPr id="3" name="Заметки 2">
            <a:extLst>
              <a:ext uri="{FF2B5EF4-FFF2-40B4-BE49-F238E27FC236}">
                <a16:creationId xmlns:a16="http://schemas.microsoft.com/office/drawing/2014/main" xmlns="" id="{4DD9F640-40DC-061C-70D1-D62260023A66}"/>
              </a:ext>
            </a:extLst>
          </p:cNvPr>
          <p:cNvSpPr>
            <a:spLocks noGrp="1"/>
          </p:cNvSpPr>
          <p:nvPr>
            <p:ph type="body" idx="1"/>
          </p:nvPr>
        </p:nvSpPr>
        <p:spPr/>
        <p:txBody>
          <a:bodyPr/>
          <a:lstStyle/>
          <a:p>
            <a:endParaRPr lang="ru-RU"/>
          </a:p>
        </p:txBody>
      </p:sp>
      <p:sp>
        <p:nvSpPr>
          <p:cNvPr id="4" name="Номер слайда 3">
            <a:extLst>
              <a:ext uri="{FF2B5EF4-FFF2-40B4-BE49-F238E27FC236}">
                <a16:creationId xmlns:a16="http://schemas.microsoft.com/office/drawing/2014/main" xmlns="" id="{E814DAFD-072A-FB9D-8ABB-9561E67D90E3}"/>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2FB874-32B0-4E9C-B5C3-3A237434287A}" type="slidenum">
              <a:rPr kumimoji="0" lang="ru-R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ru-R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85941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E117A52-E191-00B0-B445-DB730372719D}"/>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xmlns="" id="{C4B7EAA7-EB52-34BB-E6D6-7C45C21B03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xmlns="" id="{BEA90520-C8FA-CF95-C29B-2BB7BD0A6167}"/>
              </a:ext>
            </a:extLst>
          </p:cNvPr>
          <p:cNvSpPr>
            <a:spLocks noGrp="1"/>
          </p:cNvSpPr>
          <p:nvPr>
            <p:ph type="dt" sz="half" idx="10"/>
          </p:nvPr>
        </p:nvSpPr>
        <p:spPr/>
        <p:txBody>
          <a:bodyPr/>
          <a:lstStyle/>
          <a:p>
            <a:fld id="{B2764C33-A39D-4A8D-A1DE-A1098F747DE6}" type="datetimeFigureOut">
              <a:rPr lang="ru-RU" smtClean="0"/>
              <a:t>12.09.2024</a:t>
            </a:fld>
            <a:endParaRPr lang="ru-RU"/>
          </a:p>
        </p:txBody>
      </p:sp>
      <p:sp>
        <p:nvSpPr>
          <p:cNvPr id="5" name="Нижний колонтитул 4">
            <a:extLst>
              <a:ext uri="{FF2B5EF4-FFF2-40B4-BE49-F238E27FC236}">
                <a16:creationId xmlns:a16="http://schemas.microsoft.com/office/drawing/2014/main" xmlns="" id="{ADC2589B-4EB5-D127-ADDF-BFF5AB2E9CC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AC8669A4-B7C0-B4E8-B1CD-310CFF075AEC}"/>
              </a:ext>
            </a:extLst>
          </p:cNvPr>
          <p:cNvSpPr>
            <a:spLocks noGrp="1"/>
          </p:cNvSpPr>
          <p:nvPr>
            <p:ph type="sldNum" sz="quarter" idx="12"/>
          </p:nvPr>
        </p:nvSpPr>
        <p:spPr/>
        <p:txBody>
          <a:bodyPr/>
          <a:lstStyle/>
          <a:p>
            <a:fld id="{736511E4-FBBD-4A18-885D-1B64B9663183}" type="slidenum">
              <a:rPr lang="ru-RU" smtClean="0"/>
              <a:t>‹#›</a:t>
            </a:fld>
            <a:endParaRPr lang="ru-RU"/>
          </a:p>
        </p:txBody>
      </p:sp>
    </p:spTree>
    <p:extLst>
      <p:ext uri="{BB962C8B-B14F-4D97-AF65-F5344CB8AC3E}">
        <p14:creationId xmlns:p14="http://schemas.microsoft.com/office/powerpoint/2010/main" val="121173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B972BFB-FD13-BB74-7483-FD494E5B798B}"/>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xmlns="" id="{E0518279-4D52-A533-4E06-2AB03002C6C6}"/>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1CD478CF-B11B-F638-93C1-C4F310043CA1}"/>
              </a:ext>
            </a:extLst>
          </p:cNvPr>
          <p:cNvSpPr>
            <a:spLocks noGrp="1"/>
          </p:cNvSpPr>
          <p:nvPr>
            <p:ph type="dt" sz="half" idx="10"/>
          </p:nvPr>
        </p:nvSpPr>
        <p:spPr/>
        <p:txBody>
          <a:bodyPr/>
          <a:lstStyle/>
          <a:p>
            <a:fld id="{B2764C33-A39D-4A8D-A1DE-A1098F747DE6}" type="datetimeFigureOut">
              <a:rPr lang="ru-RU" smtClean="0"/>
              <a:t>12.09.2024</a:t>
            </a:fld>
            <a:endParaRPr lang="ru-RU"/>
          </a:p>
        </p:txBody>
      </p:sp>
      <p:sp>
        <p:nvSpPr>
          <p:cNvPr id="5" name="Нижний колонтитул 4">
            <a:extLst>
              <a:ext uri="{FF2B5EF4-FFF2-40B4-BE49-F238E27FC236}">
                <a16:creationId xmlns:a16="http://schemas.microsoft.com/office/drawing/2014/main" xmlns="" id="{9E4B63EC-85F8-936B-9DBB-8F3B89F2136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67C9013E-E81A-FCDE-C498-17EDB5B7054E}"/>
              </a:ext>
            </a:extLst>
          </p:cNvPr>
          <p:cNvSpPr>
            <a:spLocks noGrp="1"/>
          </p:cNvSpPr>
          <p:nvPr>
            <p:ph type="sldNum" sz="quarter" idx="12"/>
          </p:nvPr>
        </p:nvSpPr>
        <p:spPr/>
        <p:txBody>
          <a:bodyPr/>
          <a:lstStyle/>
          <a:p>
            <a:fld id="{736511E4-FBBD-4A18-885D-1B64B9663183}" type="slidenum">
              <a:rPr lang="ru-RU" smtClean="0"/>
              <a:t>‹#›</a:t>
            </a:fld>
            <a:endParaRPr lang="ru-RU"/>
          </a:p>
        </p:txBody>
      </p:sp>
    </p:spTree>
    <p:extLst>
      <p:ext uri="{BB962C8B-B14F-4D97-AF65-F5344CB8AC3E}">
        <p14:creationId xmlns:p14="http://schemas.microsoft.com/office/powerpoint/2010/main" val="3250367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xmlns="" id="{9CB3481C-B763-8A67-49F9-5B92F5F0FCBC}"/>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xmlns="" id="{963999F6-1E1E-1127-7484-77BA51D6362C}"/>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BA2B4A00-26FB-3300-0F37-DE17646D6A10}"/>
              </a:ext>
            </a:extLst>
          </p:cNvPr>
          <p:cNvSpPr>
            <a:spLocks noGrp="1"/>
          </p:cNvSpPr>
          <p:nvPr>
            <p:ph type="dt" sz="half" idx="10"/>
          </p:nvPr>
        </p:nvSpPr>
        <p:spPr/>
        <p:txBody>
          <a:bodyPr/>
          <a:lstStyle/>
          <a:p>
            <a:fld id="{B2764C33-A39D-4A8D-A1DE-A1098F747DE6}" type="datetimeFigureOut">
              <a:rPr lang="ru-RU" smtClean="0"/>
              <a:t>12.09.2024</a:t>
            </a:fld>
            <a:endParaRPr lang="ru-RU"/>
          </a:p>
        </p:txBody>
      </p:sp>
      <p:sp>
        <p:nvSpPr>
          <p:cNvPr id="5" name="Нижний колонтитул 4">
            <a:extLst>
              <a:ext uri="{FF2B5EF4-FFF2-40B4-BE49-F238E27FC236}">
                <a16:creationId xmlns:a16="http://schemas.microsoft.com/office/drawing/2014/main" xmlns="" id="{7651856D-44FB-7E23-0543-290341CAB364}"/>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CDBCC1B5-3EAD-CEE6-E8D8-6D1CD845F8FF}"/>
              </a:ext>
            </a:extLst>
          </p:cNvPr>
          <p:cNvSpPr>
            <a:spLocks noGrp="1"/>
          </p:cNvSpPr>
          <p:nvPr>
            <p:ph type="sldNum" sz="quarter" idx="12"/>
          </p:nvPr>
        </p:nvSpPr>
        <p:spPr/>
        <p:txBody>
          <a:bodyPr/>
          <a:lstStyle/>
          <a:p>
            <a:fld id="{736511E4-FBBD-4A18-885D-1B64B9663183}" type="slidenum">
              <a:rPr lang="ru-RU" smtClean="0"/>
              <a:t>‹#›</a:t>
            </a:fld>
            <a:endParaRPr lang="ru-RU"/>
          </a:p>
        </p:txBody>
      </p:sp>
    </p:spTree>
    <p:extLst>
      <p:ext uri="{BB962C8B-B14F-4D97-AF65-F5344CB8AC3E}">
        <p14:creationId xmlns:p14="http://schemas.microsoft.com/office/powerpoint/2010/main" val="27772835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Заголовок с чертой">
    <p:spTree>
      <p:nvGrpSpPr>
        <p:cNvPr id="1" name=""/>
        <p:cNvGrpSpPr/>
        <p:nvPr/>
      </p:nvGrpSpPr>
      <p:grpSpPr>
        <a:xfrm>
          <a:off x="0" y="0"/>
          <a:ext cx="0" cy="0"/>
          <a:chOff x="0" y="0"/>
          <a:chExt cx="0" cy="0"/>
        </a:xfrm>
      </p:grpSpPr>
      <p:sp>
        <p:nvSpPr>
          <p:cNvPr id="4" name="Дата 3">
            <a:extLst>
              <a:ext uri="{FF2B5EF4-FFF2-40B4-BE49-F238E27FC236}">
                <a16:creationId xmlns:a16="http://schemas.microsoft.com/office/drawing/2014/main" xmlns="" id="{B5933EC0-23C7-EF4F-944F-AC032DA4E901}"/>
              </a:ext>
            </a:extLst>
          </p:cNvPr>
          <p:cNvSpPr>
            <a:spLocks noGrp="1"/>
          </p:cNvSpPr>
          <p:nvPr>
            <p:ph type="dt" sz="half" idx="10"/>
          </p:nvPr>
        </p:nvSpPr>
        <p:spPr/>
        <p:txBody>
          <a:bodyPr/>
          <a:lstStyle/>
          <a:p>
            <a:fld id="{CFD8801D-5460-4A6E-831A-B7730D92075E}" type="datetime1">
              <a:rPr lang="ru-RU" smtClean="0"/>
              <a:t>12.09.2024</a:t>
            </a:fld>
            <a:endParaRPr lang="ru-RU"/>
          </a:p>
        </p:txBody>
      </p:sp>
      <p:sp>
        <p:nvSpPr>
          <p:cNvPr id="5" name="Нижний колонтитул 4">
            <a:extLst>
              <a:ext uri="{FF2B5EF4-FFF2-40B4-BE49-F238E27FC236}">
                <a16:creationId xmlns:a16="http://schemas.microsoft.com/office/drawing/2014/main" xmlns="" id="{3FCE6801-B442-534E-BBAD-D2CBCAB33081}"/>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A63E4B9F-B94A-6248-8B68-C5F2D37D42CD}"/>
              </a:ext>
            </a:extLst>
          </p:cNvPr>
          <p:cNvSpPr>
            <a:spLocks noGrp="1"/>
          </p:cNvSpPr>
          <p:nvPr>
            <p:ph type="sldNum" sz="quarter" idx="12"/>
          </p:nvPr>
        </p:nvSpPr>
        <p:spPr/>
        <p:txBody>
          <a:bodyPr/>
          <a:lstStyle/>
          <a:p>
            <a:fld id="{94C813D2-8A68-DC49-AD38-D58CE1F92ECD}" type="slidenum">
              <a:rPr lang="ru-RU" smtClean="0"/>
              <a:t>‹#›</a:t>
            </a:fld>
            <a:endParaRPr lang="ru-RU"/>
          </a:p>
        </p:txBody>
      </p:sp>
      <p:sp>
        <p:nvSpPr>
          <p:cNvPr id="10" name="Заголовок 9"/>
          <p:cNvSpPr>
            <a:spLocks noGrp="1"/>
          </p:cNvSpPr>
          <p:nvPr>
            <p:ph type="title"/>
          </p:nvPr>
        </p:nvSpPr>
        <p:spPr>
          <a:xfrm>
            <a:off x="1138080" y="26458"/>
            <a:ext cx="10215720" cy="1110627"/>
          </a:xfrm>
        </p:spPr>
        <p:txBody>
          <a:bodyPr>
            <a:normAutofit/>
          </a:bodyPr>
          <a:lstStyle>
            <a:lvl1pPr marL="0" algn="l" defTabSz="914400" rtl="0" eaLnBrk="1" latinLnBrk="0" hangingPunct="1">
              <a:defRPr lang="ru-RU" sz="4000" b="1" kern="1200" dirty="0">
                <a:solidFill>
                  <a:schemeClr val="accent1">
                    <a:lumMod val="75000"/>
                  </a:schemeClr>
                </a:solidFill>
                <a:effectLst>
                  <a:outerShdw blurRad="50800" dist="38100" dir="2700000" algn="tl" rotWithShape="0">
                    <a:prstClr val="black">
                      <a:alpha val="40000"/>
                    </a:prstClr>
                  </a:outerShdw>
                </a:effectLst>
                <a:latin typeface="Futura PT Bold" panose="020B0902020204020203" pitchFamily="34" charset="-52"/>
                <a:ea typeface="+mn-ea"/>
                <a:cs typeface="+mn-cs"/>
              </a:defRPr>
            </a:lvl1pPr>
          </a:lstStyle>
          <a:p>
            <a:r>
              <a:rPr lang="ru-RU" dirty="0"/>
              <a:t>Образец заголовка</a:t>
            </a:r>
          </a:p>
        </p:txBody>
      </p:sp>
    </p:spTree>
    <p:extLst>
      <p:ext uri="{BB962C8B-B14F-4D97-AF65-F5344CB8AC3E}">
        <p14:creationId xmlns:p14="http://schemas.microsoft.com/office/powerpoint/2010/main" val="269693651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0EF2C8B-D617-ACFF-B6D1-3BB9EB127E05}"/>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xmlns="" id="{0742C5D8-C769-1F79-8FE6-01B889EA9066}"/>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7E611435-8DFA-C358-144F-01D7915A4076}"/>
              </a:ext>
            </a:extLst>
          </p:cNvPr>
          <p:cNvSpPr>
            <a:spLocks noGrp="1"/>
          </p:cNvSpPr>
          <p:nvPr>
            <p:ph type="dt" sz="half" idx="10"/>
          </p:nvPr>
        </p:nvSpPr>
        <p:spPr/>
        <p:txBody>
          <a:bodyPr/>
          <a:lstStyle/>
          <a:p>
            <a:fld id="{B2764C33-A39D-4A8D-A1DE-A1098F747DE6}" type="datetimeFigureOut">
              <a:rPr lang="ru-RU" smtClean="0"/>
              <a:t>12.09.2024</a:t>
            </a:fld>
            <a:endParaRPr lang="ru-RU"/>
          </a:p>
        </p:txBody>
      </p:sp>
      <p:sp>
        <p:nvSpPr>
          <p:cNvPr id="5" name="Нижний колонтитул 4">
            <a:extLst>
              <a:ext uri="{FF2B5EF4-FFF2-40B4-BE49-F238E27FC236}">
                <a16:creationId xmlns:a16="http://schemas.microsoft.com/office/drawing/2014/main" xmlns="" id="{B0536687-A85C-AB2F-E186-C7FB288435BD}"/>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312434AD-4F9C-F036-4AD6-4ECF022BC60D}"/>
              </a:ext>
            </a:extLst>
          </p:cNvPr>
          <p:cNvSpPr>
            <a:spLocks noGrp="1"/>
          </p:cNvSpPr>
          <p:nvPr>
            <p:ph type="sldNum" sz="quarter" idx="12"/>
          </p:nvPr>
        </p:nvSpPr>
        <p:spPr/>
        <p:txBody>
          <a:bodyPr/>
          <a:lstStyle/>
          <a:p>
            <a:fld id="{736511E4-FBBD-4A18-885D-1B64B9663183}" type="slidenum">
              <a:rPr lang="ru-RU" smtClean="0"/>
              <a:t>‹#›</a:t>
            </a:fld>
            <a:endParaRPr lang="ru-RU"/>
          </a:p>
        </p:txBody>
      </p:sp>
    </p:spTree>
    <p:extLst>
      <p:ext uri="{BB962C8B-B14F-4D97-AF65-F5344CB8AC3E}">
        <p14:creationId xmlns:p14="http://schemas.microsoft.com/office/powerpoint/2010/main" val="2500289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19CCB56B-960D-8C1D-728E-43632B319369}"/>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xmlns="" id="{904E7F84-AA5C-A36B-6C43-389566D61B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xmlns="" id="{A004FDCB-3E0E-DB32-F404-4063A1C64FAF}"/>
              </a:ext>
            </a:extLst>
          </p:cNvPr>
          <p:cNvSpPr>
            <a:spLocks noGrp="1"/>
          </p:cNvSpPr>
          <p:nvPr>
            <p:ph type="dt" sz="half" idx="10"/>
          </p:nvPr>
        </p:nvSpPr>
        <p:spPr/>
        <p:txBody>
          <a:bodyPr/>
          <a:lstStyle/>
          <a:p>
            <a:fld id="{B2764C33-A39D-4A8D-A1DE-A1098F747DE6}" type="datetimeFigureOut">
              <a:rPr lang="ru-RU" smtClean="0"/>
              <a:t>12.09.2024</a:t>
            </a:fld>
            <a:endParaRPr lang="ru-RU"/>
          </a:p>
        </p:txBody>
      </p:sp>
      <p:sp>
        <p:nvSpPr>
          <p:cNvPr id="5" name="Нижний колонтитул 4">
            <a:extLst>
              <a:ext uri="{FF2B5EF4-FFF2-40B4-BE49-F238E27FC236}">
                <a16:creationId xmlns:a16="http://schemas.microsoft.com/office/drawing/2014/main" xmlns="" id="{48FC3749-5C38-16B0-DB9D-6CB183B764AB}"/>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6FF0CC9D-A8DD-2995-6661-929AFF44E2BE}"/>
              </a:ext>
            </a:extLst>
          </p:cNvPr>
          <p:cNvSpPr>
            <a:spLocks noGrp="1"/>
          </p:cNvSpPr>
          <p:nvPr>
            <p:ph type="sldNum" sz="quarter" idx="12"/>
          </p:nvPr>
        </p:nvSpPr>
        <p:spPr/>
        <p:txBody>
          <a:bodyPr/>
          <a:lstStyle/>
          <a:p>
            <a:fld id="{736511E4-FBBD-4A18-885D-1B64B9663183}" type="slidenum">
              <a:rPr lang="ru-RU" smtClean="0"/>
              <a:t>‹#›</a:t>
            </a:fld>
            <a:endParaRPr lang="ru-RU"/>
          </a:p>
        </p:txBody>
      </p:sp>
    </p:spTree>
    <p:extLst>
      <p:ext uri="{BB962C8B-B14F-4D97-AF65-F5344CB8AC3E}">
        <p14:creationId xmlns:p14="http://schemas.microsoft.com/office/powerpoint/2010/main" val="2101666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6B8373D-1CA6-1070-A4EA-B6D9580F9DAB}"/>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xmlns="" id="{BE48F8E0-8E47-922E-0476-677723E83B0C}"/>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xmlns="" id="{710D2E8B-64CE-F287-4474-2B186B893ACD}"/>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xmlns="" id="{640B9019-FB5B-E3B7-AE4C-791AABF4452C}"/>
              </a:ext>
            </a:extLst>
          </p:cNvPr>
          <p:cNvSpPr>
            <a:spLocks noGrp="1"/>
          </p:cNvSpPr>
          <p:nvPr>
            <p:ph type="dt" sz="half" idx="10"/>
          </p:nvPr>
        </p:nvSpPr>
        <p:spPr/>
        <p:txBody>
          <a:bodyPr/>
          <a:lstStyle/>
          <a:p>
            <a:fld id="{B2764C33-A39D-4A8D-A1DE-A1098F747DE6}" type="datetimeFigureOut">
              <a:rPr lang="ru-RU" smtClean="0"/>
              <a:t>12.09.2024</a:t>
            </a:fld>
            <a:endParaRPr lang="ru-RU"/>
          </a:p>
        </p:txBody>
      </p:sp>
      <p:sp>
        <p:nvSpPr>
          <p:cNvPr id="6" name="Нижний колонтитул 5">
            <a:extLst>
              <a:ext uri="{FF2B5EF4-FFF2-40B4-BE49-F238E27FC236}">
                <a16:creationId xmlns:a16="http://schemas.microsoft.com/office/drawing/2014/main" xmlns="" id="{C5F9957C-4073-2B8C-DAC0-3F0D924AAEA6}"/>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51A7B685-3087-5503-76ED-EAC3CADCD5C5}"/>
              </a:ext>
            </a:extLst>
          </p:cNvPr>
          <p:cNvSpPr>
            <a:spLocks noGrp="1"/>
          </p:cNvSpPr>
          <p:nvPr>
            <p:ph type="sldNum" sz="quarter" idx="12"/>
          </p:nvPr>
        </p:nvSpPr>
        <p:spPr/>
        <p:txBody>
          <a:bodyPr/>
          <a:lstStyle/>
          <a:p>
            <a:fld id="{736511E4-FBBD-4A18-885D-1B64B9663183}" type="slidenum">
              <a:rPr lang="ru-RU" smtClean="0"/>
              <a:t>‹#›</a:t>
            </a:fld>
            <a:endParaRPr lang="ru-RU"/>
          </a:p>
        </p:txBody>
      </p:sp>
    </p:spTree>
    <p:extLst>
      <p:ext uri="{BB962C8B-B14F-4D97-AF65-F5344CB8AC3E}">
        <p14:creationId xmlns:p14="http://schemas.microsoft.com/office/powerpoint/2010/main" val="2687535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92453A3-E1B0-4872-DD72-13F6EB2EA732}"/>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xmlns="" id="{31C6C63C-1691-A98E-4B45-17490BC542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xmlns="" id="{BE0C940D-F5B4-DB3C-8B8B-DC6E20B0B7CE}"/>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xmlns="" id="{69D8457D-7614-D71A-BCEF-7DD66463F5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xmlns="" id="{C0F8ACB4-4A8E-68EA-BCDB-42DDDFAC9A9D}"/>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xmlns="" id="{5DD24DAE-92A0-32EE-2F3A-AF0664A24BF7}"/>
              </a:ext>
            </a:extLst>
          </p:cNvPr>
          <p:cNvSpPr>
            <a:spLocks noGrp="1"/>
          </p:cNvSpPr>
          <p:nvPr>
            <p:ph type="dt" sz="half" idx="10"/>
          </p:nvPr>
        </p:nvSpPr>
        <p:spPr/>
        <p:txBody>
          <a:bodyPr/>
          <a:lstStyle/>
          <a:p>
            <a:fld id="{B2764C33-A39D-4A8D-A1DE-A1098F747DE6}" type="datetimeFigureOut">
              <a:rPr lang="ru-RU" smtClean="0"/>
              <a:t>12.09.2024</a:t>
            </a:fld>
            <a:endParaRPr lang="ru-RU"/>
          </a:p>
        </p:txBody>
      </p:sp>
      <p:sp>
        <p:nvSpPr>
          <p:cNvPr id="8" name="Нижний колонтитул 7">
            <a:extLst>
              <a:ext uri="{FF2B5EF4-FFF2-40B4-BE49-F238E27FC236}">
                <a16:creationId xmlns:a16="http://schemas.microsoft.com/office/drawing/2014/main" xmlns="" id="{9ECCE149-58EE-D44C-721B-EF69742DA037}"/>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xmlns="" id="{83BB9A03-1B4B-EF01-6D9E-06D123B7E9B0}"/>
              </a:ext>
            </a:extLst>
          </p:cNvPr>
          <p:cNvSpPr>
            <a:spLocks noGrp="1"/>
          </p:cNvSpPr>
          <p:nvPr>
            <p:ph type="sldNum" sz="quarter" idx="12"/>
          </p:nvPr>
        </p:nvSpPr>
        <p:spPr/>
        <p:txBody>
          <a:bodyPr/>
          <a:lstStyle/>
          <a:p>
            <a:fld id="{736511E4-FBBD-4A18-885D-1B64B9663183}" type="slidenum">
              <a:rPr lang="ru-RU" smtClean="0"/>
              <a:t>‹#›</a:t>
            </a:fld>
            <a:endParaRPr lang="ru-RU"/>
          </a:p>
        </p:txBody>
      </p:sp>
    </p:spTree>
    <p:extLst>
      <p:ext uri="{BB962C8B-B14F-4D97-AF65-F5344CB8AC3E}">
        <p14:creationId xmlns:p14="http://schemas.microsoft.com/office/powerpoint/2010/main" val="2868019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86B83F5A-9A47-36A8-1E0B-EAE91C3DCD43}"/>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xmlns="" id="{480E3FC6-2659-495C-1925-4F87AE451479}"/>
              </a:ext>
            </a:extLst>
          </p:cNvPr>
          <p:cNvSpPr>
            <a:spLocks noGrp="1"/>
          </p:cNvSpPr>
          <p:nvPr>
            <p:ph type="dt" sz="half" idx="10"/>
          </p:nvPr>
        </p:nvSpPr>
        <p:spPr/>
        <p:txBody>
          <a:bodyPr/>
          <a:lstStyle/>
          <a:p>
            <a:fld id="{B2764C33-A39D-4A8D-A1DE-A1098F747DE6}" type="datetimeFigureOut">
              <a:rPr lang="ru-RU" smtClean="0"/>
              <a:t>12.09.2024</a:t>
            </a:fld>
            <a:endParaRPr lang="ru-RU"/>
          </a:p>
        </p:txBody>
      </p:sp>
      <p:sp>
        <p:nvSpPr>
          <p:cNvPr id="4" name="Нижний колонтитул 3">
            <a:extLst>
              <a:ext uri="{FF2B5EF4-FFF2-40B4-BE49-F238E27FC236}">
                <a16:creationId xmlns:a16="http://schemas.microsoft.com/office/drawing/2014/main" xmlns="" id="{DB5CA602-A489-ABE7-434C-CCF8096925DC}"/>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xmlns="" id="{306D9197-2A57-C3EA-0732-77CABCEF9DAE}"/>
              </a:ext>
            </a:extLst>
          </p:cNvPr>
          <p:cNvSpPr>
            <a:spLocks noGrp="1"/>
          </p:cNvSpPr>
          <p:nvPr>
            <p:ph type="sldNum" sz="quarter" idx="12"/>
          </p:nvPr>
        </p:nvSpPr>
        <p:spPr/>
        <p:txBody>
          <a:bodyPr/>
          <a:lstStyle/>
          <a:p>
            <a:fld id="{736511E4-FBBD-4A18-885D-1B64B9663183}" type="slidenum">
              <a:rPr lang="ru-RU" smtClean="0"/>
              <a:t>‹#›</a:t>
            </a:fld>
            <a:endParaRPr lang="ru-RU"/>
          </a:p>
        </p:txBody>
      </p:sp>
    </p:spTree>
    <p:extLst>
      <p:ext uri="{BB962C8B-B14F-4D97-AF65-F5344CB8AC3E}">
        <p14:creationId xmlns:p14="http://schemas.microsoft.com/office/powerpoint/2010/main" val="3789634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xmlns="" id="{016A1D89-9E76-4B0C-4F3A-9C531AAB5A64}"/>
              </a:ext>
            </a:extLst>
          </p:cNvPr>
          <p:cNvSpPr>
            <a:spLocks noGrp="1"/>
          </p:cNvSpPr>
          <p:nvPr>
            <p:ph type="dt" sz="half" idx="10"/>
          </p:nvPr>
        </p:nvSpPr>
        <p:spPr/>
        <p:txBody>
          <a:bodyPr/>
          <a:lstStyle/>
          <a:p>
            <a:fld id="{B2764C33-A39D-4A8D-A1DE-A1098F747DE6}" type="datetimeFigureOut">
              <a:rPr lang="ru-RU" smtClean="0"/>
              <a:t>12.09.2024</a:t>
            </a:fld>
            <a:endParaRPr lang="ru-RU"/>
          </a:p>
        </p:txBody>
      </p:sp>
      <p:sp>
        <p:nvSpPr>
          <p:cNvPr id="3" name="Нижний колонтитул 2">
            <a:extLst>
              <a:ext uri="{FF2B5EF4-FFF2-40B4-BE49-F238E27FC236}">
                <a16:creationId xmlns:a16="http://schemas.microsoft.com/office/drawing/2014/main" xmlns="" id="{4D0BB990-F9B8-5373-703A-5BCADB547974}"/>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xmlns="" id="{C3FE67E8-2A75-FBC4-27C8-3E5F108487F2}"/>
              </a:ext>
            </a:extLst>
          </p:cNvPr>
          <p:cNvSpPr>
            <a:spLocks noGrp="1"/>
          </p:cNvSpPr>
          <p:nvPr>
            <p:ph type="sldNum" sz="quarter" idx="12"/>
          </p:nvPr>
        </p:nvSpPr>
        <p:spPr/>
        <p:txBody>
          <a:bodyPr/>
          <a:lstStyle/>
          <a:p>
            <a:fld id="{736511E4-FBBD-4A18-885D-1B64B9663183}" type="slidenum">
              <a:rPr lang="ru-RU" smtClean="0"/>
              <a:t>‹#›</a:t>
            </a:fld>
            <a:endParaRPr lang="ru-RU"/>
          </a:p>
        </p:txBody>
      </p:sp>
    </p:spTree>
    <p:extLst>
      <p:ext uri="{BB962C8B-B14F-4D97-AF65-F5344CB8AC3E}">
        <p14:creationId xmlns:p14="http://schemas.microsoft.com/office/powerpoint/2010/main" val="3276693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76FAB75-64A9-2D22-1FC4-1BBF0F00B125}"/>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xmlns="" id="{A22D052D-4311-31B0-C862-B2E5F45911B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xmlns="" id="{BAF5C0A9-869F-ACEC-755B-3490E1F0BF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xmlns="" id="{0840FF43-FBDB-8CA6-8C9B-4A0B32861F55}"/>
              </a:ext>
            </a:extLst>
          </p:cNvPr>
          <p:cNvSpPr>
            <a:spLocks noGrp="1"/>
          </p:cNvSpPr>
          <p:nvPr>
            <p:ph type="dt" sz="half" idx="10"/>
          </p:nvPr>
        </p:nvSpPr>
        <p:spPr/>
        <p:txBody>
          <a:bodyPr/>
          <a:lstStyle/>
          <a:p>
            <a:fld id="{B2764C33-A39D-4A8D-A1DE-A1098F747DE6}" type="datetimeFigureOut">
              <a:rPr lang="ru-RU" smtClean="0"/>
              <a:t>12.09.2024</a:t>
            </a:fld>
            <a:endParaRPr lang="ru-RU"/>
          </a:p>
        </p:txBody>
      </p:sp>
      <p:sp>
        <p:nvSpPr>
          <p:cNvPr id="6" name="Нижний колонтитул 5">
            <a:extLst>
              <a:ext uri="{FF2B5EF4-FFF2-40B4-BE49-F238E27FC236}">
                <a16:creationId xmlns:a16="http://schemas.microsoft.com/office/drawing/2014/main" xmlns="" id="{03144E51-73F6-B274-5868-B64BB7DC8F63}"/>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946E80F0-5132-62B5-EB86-E8C0FD72E3A1}"/>
              </a:ext>
            </a:extLst>
          </p:cNvPr>
          <p:cNvSpPr>
            <a:spLocks noGrp="1"/>
          </p:cNvSpPr>
          <p:nvPr>
            <p:ph type="sldNum" sz="quarter" idx="12"/>
          </p:nvPr>
        </p:nvSpPr>
        <p:spPr/>
        <p:txBody>
          <a:bodyPr/>
          <a:lstStyle/>
          <a:p>
            <a:fld id="{736511E4-FBBD-4A18-885D-1B64B9663183}" type="slidenum">
              <a:rPr lang="ru-RU" smtClean="0"/>
              <a:t>‹#›</a:t>
            </a:fld>
            <a:endParaRPr lang="ru-RU"/>
          </a:p>
        </p:txBody>
      </p:sp>
    </p:spTree>
    <p:extLst>
      <p:ext uri="{BB962C8B-B14F-4D97-AF65-F5344CB8AC3E}">
        <p14:creationId xmlns:p14="http://schemas.microsoft.com/office/powerpoint/2010/main" val="1834803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4A845C25-E986-1831-6343-16D5618BB350}"/>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xmlns="" id="{D7B833E0-1D3E-BF0C-A0B2-5F735568E2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xmlns="" id="{FF3B8F20-9D9A-75FE-2D3E-FB23BEA3ED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xmlns="" id="{0B8C31F0-A7C2-FBAD-9266-101FEAA3F828}"/>
              </a:ext>
            </a:extLst>
          </p:cNvPr>
          <p:cNvSpPr>
            <a:spLocks noGrp="1"/>
          </p:cNvSpPr>
          <p:nvPr>
            <p:ph type="dt" sz="half" idx="10"/>
          </p:nvPr>
        </p:nvSpPr>
        <p:spPr/>
        <p:txBody>
          <a:bodyPr/>
          <a:lstStyle/>
          <a:p>
            <a:fld id="{B2764C33-A39D-4A8D-A1DE-A1098F747DE6}" type="datetimeFigureOut">
              <a:rPr lang="ru-RU" smtClean="0"/>
              <a:t>12.09.2024</a:t>
            </a:fld>
            <a:endParaRPr lang="ru-RU"/>
          </a:p>
        </p:txBody>
      </p:sp>
      <p:sp>
        <p:nvSpPr>
          <p:cNvPr id="6" name="Нижний колонтитул 5">
            <a:extLst>
              <a:ext uri="{FF2B5EF4-FFF2-40B4-BE49-F238E27FC236}">
                <a16:creationId xmlns:a16="http://schemas.microsoft.com/office/drawing/2014/main" xmlns="" id="{43071E68-A3DA-F0D0-DF31-F80FEEA1EFCE}"/>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31243CA7-1332-A529-D6D0-EB2709BE8A8B}"/>
              </a:ext>
            </a:extLst>
          </p:cNvPr>
          <p:cNvSpPr>
            <a:spLocks noGrp="1"/>
          </p:cNvSpPr>
          <p:nvPr>
            <p:ph type="sldNum" sz="quarter" idx="12"/>
          </p:nvPr>
        </p:nvSpPr>
        <p:spPr/>
        <p:txBody>
          <a:bodyPr/>
          <a:lstStyle/>
          <a:p>
            <a:fld id="{736511E4-FBBD-4A18-885D-1B64B9663183}" type="slidenum">
              <a:rPr lang="ru-RU" smtClean="0"/>
              <a:t>‹#›</a:t>
            </a:fld>
            <a:endParaRPr lang="ru-RU"/>
          </a:p>
        </p:txBody>
      </p:sp>
    </p:spTree>
    <p:extLst>
      <p:ext uri="{BB962C8B-B14F-4D97-AF65-F5344CB8AC3E}">
        <p14:creationId xmlns:p14="http://schemas.microsoft.com/office/powerpoint/2010/main" val="3706734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8A46F2A6-59AA-68AD-3784-A37E84F981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xmlns="" id="{888ADF28-EFBE-65B2-72A4-FB6734B66A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D6FA05CB-C06C-7E5A-221C-C27B167607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764C33-A39D-4A8D-A1DE-A1098F747DE6}" type="datetimeFigureOut">
              <a:rPr lang="ru-RU" smtClean="0"/>
              <a:t>12.09.2024</a:t>
            </a:fld>
            <a:endParaRPr lang="ru-RU"/>
          </a:p>
        </p:txBody>
      </p:sp>
      <p:sp>
        <p:nvSpPr>
          <p:cNvPr id="5" name="Нижний колонтитул 4">
            <a:extLst>
              <a:ext uri="{FF2B5EF4-FFF2-40B4-BE49-F238E27FC236}">
                <a16:creationId xmlns:a16="http://schemas.microsoft.com/office/drawing/2014/main" xmlns="" id="{367A1581-976C-B974-D89A-7DEDAC25CA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xmlns="" id="{ADBF5496-7C8C-8B0B-4157-24856F3DF9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6511E4-FBBD-4A18-885D-1B64B9663183}" type="slidenum">
              <a:rPr lang="ru-RU" smtClean="0"/>
              <a:t>‹#›</a:t>
            </a:fld>
            <a:endParaRPr lang="ru-RU"/>
          </a:p>
        </p:txBody>
      </p:sp>
    </p:spTree>
    <p:extLst>
      <p:ext uri="{BB962C8B-B14F-4D97-AF65-F5344CB8AC3E}">
        <p14:creationId xmlns:p14="http://schemas.microsoft.com/office/powerpoint/2010/main" val="35796727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Таблица 15">
            <a:extLst>
              <a:ext uri="{FF2B5EF4-FFF2-40B4-BE49-F238E27FC236}">
                <a16:creationId xmlns:a16="http://schemas.microsoft.com/office/drawing/2014/main" xmlns="" id="{5E7D9C09-2F51-46A8-BE88-4C17BFEAAEB2}"/>
              </a:ext>
            </a:extLst>
          </p:cNvPr>
          <p:cNvGraphicFramePr>
            <a:graphicFrameLocks noGrp="1"/>
          </p:cNvGraphicFramePr>
          <p:nvPr/>
        </p:nvGraphicFramePr>
        <p:xfrm>
          <a:off x="426720" y="634532"/>
          <a:ext cx="11338560" cy="6073660"/>
        </p:xfrm>
        <a:graphic>
          <a:graphicData uri="http://schemas.openxmlformats.org/drawingml/2006/table">
            <a:tbl>
              <a:tblPr firstRow="1" bandRow="1">
                <a:tableStyleId>{5C22544A-7EE6-4342-B048-85BDC9FD1C3A}</a:tableStyleId>
              </a:tblPr>
              <a:tblGrid>
                <a:gridCol w="2362205">
                  <a:extLst>
                    <a:ext uri="{9D8B030D-6E8A-4147-A177-3AD203B41FA5}">
                      <a16:colId xmlns:a16="http://schemas.microsoft.com/office/drawing/2014/main" xmlns="" val="20000"/>
                    </a:ext>
                  </a:extLst>
                </a:gridCol>
                <a:gridCol w="8976355">
                  <a:extLst>
                    <a:ext uri="{9D8B030D-6E8A-4147-A177-3AD203B41FA5}">
                      <a16:colId xmlns:a16="http://schemas.microsoft.com/office/drawing/2014/main" xmlns="" val="20001"/>
                    </a:ext>
                  </a:extLst>
                </a:gridCol>
              </a:tblGrid>
              <a:tr h="47705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a:ln>
                            <a:noFill/>
                          </a:ln>
                          <a:solidFill>
                            <a:schemeClr val="bg1"/>
                          </a:solidFill>
                          <a:effectLst/>
                          <a:latin typeface="Arial" panose="020B0604020202020204" pitchFamily="34" charset="0"/>
                          <a:ea typeface="Verdana" panose="020B0604030504040204" pitchFamily="34" charset="0"/>
                          <a:cs typeface="Arial" panose="020B0604020202020204" pitchFamily="34" charset="0"/>
                        </a:rPr>
                        <a:t>Предмет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ru-RU" sz="2000" dirty="0">
                          <a:latin typeface="Arial" panose="020B0604020202020204" pitchFamily="34" charset="0"/>
                          <a:ea typeface="Verdana" panose="020B0604030504040204" pitchFamily="34" charset="0"/>
                          <a:cs typeface="Arial" panose="020B0604020202020204" pitchFamily="34" charset="0"/>
                        </a:rPr>
                        <a:t>Дополнительные материалы и оборудование</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xmlns="" val="10000"/>
                  </a:ext>
                </a:extLst>
              </a:tr>
              <a:tr h="510264">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ru-RU" sz="2000" b="1" dirty="0">
                          <a:solidFill>
                            <a:schemeClr val="bg1"/>
                          </a:solidFill>
                          <a:latin typeface="Arial" panose="020B0604020202020204" pitchFamily="34" charset="0"/>
                          <a:ea typeface="Verdana" panose="020B0604030504040204" pitchFamily="34" charset="0"/>
                          <a:cs typeface="Arial" panose="020B0604020202020204" pitchFamily="34" charset="0"/>
                        </a:rPr>
                        <a:t>Математика</a:t>
                      </a:r>
                    </a:p>
                  </a:txBody>
                  <a:tcPr marL="72000" marR="72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p>
                      <a:pPr marL="0" marR="0" lvl="0" indent="0" algn="l" defTabSz="914400" rtl="0" eaLnBrk="1" fontAlgn="base" latinLnBrk="0" hangingPunct="1">
                        <a:lnSpc>
                          <a:spcPct val="100000"/>
                        </a:lnSpc>
                        <a:spcBef>
                          <a:spcPct val="0"/>
                        </a:spcBef>
                        <a:spcAft>
                          <a:spcPts val="600"/>
                        </a:spcAft>
                        <a:buClrTx/>
                        <a:buSzTx/>
                        <a:buFont typeface="Wingdings" pitchFamily="2" charset="2"/>
                        <a:buNone/>
                        <a:tabLst/>
                      </a:pPr>
                      <a:r>
                        <a:rPr kumimoji="0" lang="ru-RU" sz="2000" b="0" i="0" u="none" strike="noStrike" cap="none" normalizeH="0" baseline="0" dirty="0">
                          <a:ln>
                            <a:noFill/>
                          </a:ln>
                          <a:solidFill>
                            <a:schemeClr val="tx1"/>
                          </a:solidFill>
                          <a:effectLst/>
                          <a:latin typeface="Arial" panose="020B0604020202020204" pitchFamily="34" charset="0"/>
                          <a:ea typeface="Verdana" panose="020B0604030504040204" pitchFamily="34" charset="0"/>
                          <a:cs typeface="Arial" panose="020B0604020202020204" pitchFamily="34" charset="0"/>
                        </a:rPr>
                        <a:t>Линейка. Справочные материалы </a:t>
                      </a:r>
                      <a:r>
                        <a:rPr kumimoji="0" lang="ru-RU" sz="2000" b="0" i="1" u="none" strike="noStrike" cap="none" normalizeH="0" baseline="0" dirty="0">
                          <a:ln>
                            <a:noFill/>
                          </a:ln>
                          <a:solidFill>
                            <a:srgbClr val="E30967"/>
                          </a:solidFill>
                          <a:effectLst/>
                          <a:latin typeface="Arial" panose="020B0604020202020204" pitchFamily="34" charset="0"/>
                          <a:ea typeface="Verdana" panose="020B0604030504040204" pitchFamily="34" charset="0"/>
                          <a:cs typeface="Arial" panose="020B0604020202020204" pitchFamily="34" charset="0"/>
                        </a:rPr>
                        <a:t>(входят в состав ЭМ)</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1"/>
                  </a:ext>
                </a:extLst>
              </a:tr>
              <a:tr h="472128">
                <a:tc>
                  <a:txBody>
                    <a:bodyPr/>
                    <a:lstStyle/>
                    <a:p>
                      <a:pPr algn="l"/>
                      <a:r>
                        <a:rPr lang="ru-RU" sz="2000" b="1" dirty="0">
                          <a:solidFill>
                            <a:schemeClr val="bg1"/>
                          </a:solidFill>
                          <a:latin typeface="Arial" panose="020B0604020202020204" pitchFamily="34" charset="0"/>
                          <a:ea typeface="Verdana" panose="020B0604030504040204" pitchFamily="34" charset="0"/>
                          <a:cs typeface="Arial" panose="020B0604020202020204" pitchFamily="34" charset="0"/>
                        </a:rPr>
                        <a:t>Русский язык</a:t>
                      </a:r>
                    </a:p>
                  </a:txBody>
                  <a:tcPr marL="72000" marR="72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p>
                      <a:pPr marL="0" marR="0" lvl="0" indent="0" algn="l" defTabSz="914400" rtl="0" eaLnBrk="1" fontAlgn="base" latinLnBrk="0" hangingPunct="1">
                        <a:lnSpc>
                          <a:spcPct val="100000"/>
                        </a:lnSpc>
                        <a:spcBef>
                          <a:spcPct val="0"/>
                        </a:spcBef>
                        <a:spcAft>
                          <a:spcPts val="600"/>
                        </a:spcAft>
                        <a:buClrTx/>
                        <a:buSzTx/>
                        <a:buFont typeface="Wingdings" pitchFamily="2" charset="2"/>
                        <a:buNone/>
                        <a:tabLst/>
                        <a:defRPr/>
                      </a:pPr>
                      <a:r>
                        <a:rPr kumimoji="0" lang="ru-RU" sz="2000" b="0" i="0" u="none" strike="noStrike" cap="none" normalizeH="0" baseline="0" dirty="0">
                          <a:ln>
                            <a:noFill/>
                          </a:ln>
                          <a:solidFill>
                            <a:schemeClr val="tx1"/>
                          </a:solidFill>
                          <a:effectLst/>
                          <a:latin typeface="Arial" panose="020B0604020202020204" pitchFamily="34" charset="0"/>
                          <a:ea typeface="Verdana" panose="020B0604030504040204" pitchFamily="34" charset="0"/>
                          <a:cs typeface="Arial" panose="020B0604020202020204" pitchFamily="34" charset="0"/>
                        </a:rPr>
                        <a:t>Орфографический словарь </a:t>
                      </a:r>
                      <a:r>
                        <a:rPr kumimoji="0" lang="ru-RU" sz="2000" b="0" i="0" u="none" strike="noStrike" cap="none" normalizeH="0" baseline="0" dirty="0">
                          <a:ln>
                            <a:noFill/>
                          </a:ln>
                          <a:solidFill>
                            <a:srgbClr val="E30967"/>
                          </a:solidFill>
                          <a:effectLst/>
                          <a:latin typeface="Arial" panose="020B0604020202020204" pitchFamily="34" charset="0"/>
                          <a:ea typeface="Verdana" panose="020B0604030504040204" pitchFamily="34" charset="0"/>
                          <a:cs typeface="Arial" panose="020B0604020202020204" pitchFamily="34" charset="0"/>
                        </a:rPr>
                        <a:t>(</a:t>
                      </a:r>
                      <a:r>
                        <a:rPr lang="ru-RU" sz="2000" b="0" i="1" u="none" strike="noStrike" kern="1200" baseline="0" dirty="0">
                          <a:solidFill>
                            <a:srgbClr val="E30967"/>
                          </a:solidFill>
                          <a:latin typeface="Arial" panose="020B0604020202020204" pitchFamily="34" charset="0"/>
                          <a:ea typeface="+mn-ea"/>
                          <a:cs typeface="Arial" panose="020B0604020202020204" pitchFamily="34" charset="0"/>
                        </a:rPr>
                        <a:t>предоставляются в ППЭ)</a:t>
                      </a:r>
                      <a:endParaRPr lang="ru-RU" sz="2400" b="0" i="1" u="none" strike="noStrike" kern="1200" baseline="0" dirty="0">
                        <a:solidFill>
                          <a:srgbClr val="E30967"/>
                        </a:solidFill>
                        <a:latin typeface="+mn-lt"/>
                        <a:ea typeface="+mn-ea"/>
                        <a:cs typeface="+mn-cs"/>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EBF7"/>
                    </a:solidFill>
                  </a:tcPr>
                </a:tc>
                <a:extLst>
                  <a:ext uri="{0D108BD9-81ED-4DB2-BD59-A6C34878D82A}">
                    <a16:rowId xmlns:a16="http://schemas.microsoft.com/office/drawing/2014/main" xmlns="" val="10002"/>
                  </a:ext>
                </a:extLst>
              </a:tr>
              <a:tr h="66329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a:ln>
                            <a:noFill/>
                          </a:ln>
                          <a:solidFill>
                            <a:schemeClr val="bg1"/>
                          </a:solidFill>
                          <a:effectLst/>
                          <a:latin typeface="Arial" panose="020B0604020202020204" pitchFamily="34" charset="0"/>
                          <a:ea typeface="Verdana" panose="020B0604030504040204" pitchFamily="34" charset="0"/>
                          <a:cs typeface="Arial" panose="020B0604020202020204" pitchFamily="34" charset="0"/>
                        </a:rPr>
                        <a:t>Физика</a:t>
                      </a:r>
                    </a:p>
                  </a:txBody>
                  <a:tcPr marL="72000" marR="72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p>
                      <a:pPr marL="0" marR="0" lvl="0" indent="0" algn="l" defTabSz="914400" rtl="0" eaLnBrk="1" fontAlgn="base" latinLnBrk="0" hangingPunct="1">
                        <a:lnSpc>
                          <a:spcPct val="100000"/>
                        </a:lnSpc>
                        <a:spcBef>
                          <a:spcPct val="0"/>
                        </a:spcBef>
                        <a:spcAft>
                          <a:spcPts val="600"/>
                        </a:spcAft>
                        <a:buClrTx/>
                        <a:buSzTx/>
                        <a:buFont typeface="Wingdings" pitchFamily="2" charset="2"/>
                        <a:buNone/>
                        <a:tabLst/>
                      </a:pPr>
                      <a:r>
                        <a:rPr kumimoji="0" lang="ru-RU" sz="2000" b="0" i="0" u="none" strike="noStrike" cap="none" normalizeH="0" baseline="0" dirty="0">
                          <a:ln>
                            <a:noFill/>
                          </a:ln>
                          <a:solidFill>
                            <a:schemeClr val="tx1"/>
                          </a:solidFill>
                          <a:effectLst/>
                          <a:latin typeface="Arial" panose="020B0604020202020204" pitchFamily="34" charset="0"/>
                          <a:ea typeface="Verdana" panose="020B0604030504040204" pitchFamily="34" charset="0"/>
                          <a:cs typeface="Arial" panose="020B0604020202020204" pitchFamily="34" charset="0"/>
                        </a:rPr>
                        <a:t>Линейка, непрограммируемый калькулятор*. Лабораторное оборудование </a:t>
                      </a:r>
                      <a:r>
                        <a:rPr kumimoji="0" lang="ru-RU" sz="2000" b="0" i="0" u="none" strike="noStrike" cap="none" normalizeH="0" baseline="0" dirty="0">
                          <a:ln>
                            <a:noFill/>
                          </a:ln>
                          <a:solidFill>
                            <a:srgbClr val="E30967"/>
                          </a:solidFill>
                          <a:effectLst/>
                          <a:latin typeface="Arial" panose="020B0604020202020204" pitchFamily="34" charset="0"/>
                          <a:ea typeface="Verdana" panose="020B0604030504040204" pitchFamily="34" charset="0"/>
                          <a:cs typeface="Arial" panose="020B0604020202020204" pitchFamily="34" charset="0"/>
                        </a:rPr>
                        <a:t>(</a:t>
                      </a:r>
                      <a:r>
                        <a:rPr lang="ru-RU" sz="2000" b="0" i="1" u="none" strike="noStrike" kern="1200" baseline="0" dirty="0">
                          <a:solidFill>
                            <a:srgbClr val="E30967"/>
                          </a:solidFill>
                          <a:latin typeface="Arial" panose="020B0604020202020204" pitchFamily="34" charset="0"/>
                          <a:ea typeface="+mn-ea"/>
                          <a:cs typeface="Arial" panose="020B0604020202020204" pitchFamily="34" charset="0"/>
                        </a:rPr>
                        <a:t>предоставляется в ППЭ)</a:t>
                      </a:r>
                      <a:r>
                        <a:rPr kumimoji="0" lang="ru-RU" sz="2000" b="0" i="0" u="none" strike="noStrike" cap="none" normalizeH="0" baseline="0" dirty="0">
                          <a:ln>
                            <a:noFill/>
                          </a:ln>
                          <a:solidFill>
                            <a:schemeClr val="tx1"/>
                          </a:solidFill>
                          <a:effectLst/>
                          <a:latin typeface="Arial" panose="020B0604020202020204" pitchFamily="34" charset="0"/>
                          <a:ea typeface="Verdana" panose="020B0604030504040204" pitchFamily="34" charset="0"/>
                          <a:cs typeface="Arial" panose="020B0604020202020204" pitchFamily="34"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3"/>
                  </a:ext>
                </a:extLst>
              </a:tr>
              <a:tr h="117683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000" b="1" i="0" dirty="0">
                          <a:solidFill>
                            <a:schemeClr val="bg1"/>
                          </a:solidFill>
                          <a:latin typeface="Arial" panose="020B0604020202020204" pitchFamily="34" charset="0"/>
                          <a:ea typeface="Verdana" panose="020B0604030504040204" pitchFamily="34" charset="0"/>
                          <a:cs typeface="Arial" panose="020B0604020202020204" pitchFamily="34" charset="0"/>
                        </a:rPr>
                        <a:t>Химия</a:t>
                      </a:r>
                    </a:p>
                  </a:txBody>
                  <a:tcPr marL="72000" marR="72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p>
                      <a:pPr marL="0" marR="0" lvl="0" indent="0" algn="l" defTabSz="914400" rtl="0" eaLnBrk="1" fontAlgn="base" latinLnBrk="0" hangingPunct="1">
                        <a:lnSpc>
                          <a:spcPct val="100000"/>
                        </a:lnSpc>
                        <a:spcBef>
                          <a:spcPct val="0"/>
                        </a:spcBef>
                        <a:spcAft>
                          <a:spcPts val="600"/>
                        </a:spcAft>
                        <a:buClrTx/>
                        <a:buSzTx/>
                        <a:buFont typeface="Wingdings" pitchFamily="2" charset="2"/>
                        <a:buNone/>
                        <a:tabLst/>
                      </a:pPr>
                      <a:r>
                        <a:rPr kumimoji="0" lang="ru-RU" sz="2000" b="0" i="0" u="none" strike="noStrike" cap="none" normalizeH="0" baseline="0" dirty="0">
                          <a:ln>
                            <a:noFill/>
                          </a:ln>
                          <a:solidFill>
                            <a:schemeClr val="tx1"/>
                          </a:solidFill>
                          <a:effectLst/>
                          <a:latin typeface="Arial" panose="020B0604020202020204" pitchFamily="34" charset="0"/>
                          <a:ea typeface="Verdana" panose="020B0604030504040204" pitchFamily="34" charset="0"/>
                          <a:cs typeface="Arial" panose="020B0604020202020204" pitchFamily="34" charset="0"/>
                        </a:rPr>
                        <a:t>Периодическая система Д.И. Менделеева, таблица растворимости солей, кислот и оснований в воде, электрохимический ряд напряжений металлов, комплект химических реактивов и лабораторное оборудование </a:t>
                      </a:r>
                      <a:r>
                        <a:rPr kumimoji="0" lang="ru-RU" sz="2000" b="0" i="0" u="none" strike="noStrike" cap="none" normalizeH="0" baseline="0" dirty="0">
                          <a:ln>
                            <a:noFill/>
                          </a:ln>
                          <a:solidFill>
                            <a:srgbClr val="E30967"/>
                          </a:solidFill>
                          <a:effectLst/>
                          <a:latin typeface="Arial" panose="020B0604020202020204" pitchFamily="34" charset="0"/>
                          <a:ea typeface="Verdana" panose="020B0604030504040204" pitchFamily="34" charset="0"/>
                          <a:cs typeface="Arial" panose="020B0604020202020204" pitchFamily="34" charset="0"/>
                        </a:rPr>
                        <a:t>(</a:t>
                      </a:r>
                      <a:r>
                        <a:rPr lang="ru-RU" sz="2000" b="0" i="1" u="none" strike="noStrike" kern="1200" baseline="0" dirty="0">
                          <a:solidFill>
                            <a:srgbClr val="E30967"/>
                          </a:solidFill>
                          <a:latin typeface="Arial" panose="020B0604020202020204" pitchFamily="34" charset="0"/>
                          <a:ea typeface="+mn-ea"/>
                          <a:cs typeface="Arial" panose="020B0604020202020204" pitchFamily="34" charset="0"/>
                        </a:rPr>
                        <a:t>предоставляются в ППЭ).</a:t>
                      </a:r>
                      <a:r>
                        <a:rPr kumimoji="0" lang="ru-RU" sz="2000" b="0" i="0" u="none" strike="noStrike" cap="none" normalizeH="0" baseline="0" dirty="0">
                          <a:ln>
                            <a:noFill/>
                          </a:ln>
                          <a:solidFill>
                            <a:schemeClr val="tx1"/>
                          </a:solidFill>
                          <a:effectLst/>
                          <a:latin typeface="Arial" panose="020B0604020202020204" pitchFamily="34" charset="0"/>
                          <a:ea typeface="Verdana" panose="020B0604030504040204" pitchFamily="34" charset="0"/>
                          <a:cs typeface="Arial" panose="020B0604020202020204" pitchFamily="34" charset="0"/>
                        </a:rPr>
                        <a:t> Непрограммируемый калькулятор*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EBF7"/>
                    </a:solidFill>
                  </a:tcPr>
                </a:tc>
                <a:extLst>
                  <a:ext uri="{0D108BD9-81ED-4DB2-BD59-A6C34878D82A}">
                    <a16:rowId xmlns:a16="http://schemas.microsoft.com/office/drawing/2014/main" xmlns="" val="10004"/>
                  </a:ext>
                </a:extLst>
              </a:tr>
              <a:tr h="496681">
                <a:tc>
                  <a:txBody>
                    <a:bodyPr/>
                    <a:lstStyle/>
                    <a:p>
                      <a:pPr algn="l"/>
                      <a:r>
                        <a:rPr lang="ru-RU" sz="2000" b="1" dirty="0">
                          <a:solidFill>
                            <a:schemeClr val="bg1"/>
                          </a:solidFill>
                          <a:latin typeface="Arial" panose="020B0604020202020204" pitchFamily="34" charset="0"/>
                          <a:ea typeface="Verdana" panose="020B0604030504040204" pitchFamily="34" charset="0"/>
                          <a:cs typeface="Arial" panose="020B0604020202020204" pitchFamily="34" charset="0"/>
                        </a:rPr>
                        <a:t>Биология</a:t>
                      </a:r>
                    </a:p>
                  </a:txBody>
                  <a:tcPr marL="72000" marR="72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p>
                      <a:pPr marL="0" marR="0" lvl="0" indent="0" algn="l" defTabSz="914400" rtl="0" eaLnBrk="1" fontAlgn="base" latinLnBrk="0" hangingPunct="1">
                        <a:lnSpc>
                          <a:spcPct val="100000"/>
                        </a:lnSpc>
                        <a:spcBef>
                          <a:spcPct val="0"/>
                        </a:spcBef>
                        <a:spcAft>
                          <a:spcPts val="600"/>
                        </a:spcAft>
                        <a:buClrTx/>
                        <a:buSzTx/>
                        <a:buFont typeface="Wingdings" pitchFamily="2" charset="2"/>
                        <a:buNone/>
                        <a:tabLst/>
                        <a:defRPr/>
                      </a:pPr>
                      <a:r>
                        <a:rPr kumimoji="0" lang="ru-RU" sz="2000" b="0" i="0" u="none" strike="noStrike" cap="none" normalizeH="0" baseline="0" dirty="0">
                          <a:ln>
                            <a:noFill/>
                          </a:ln>
                          <a:solidFill>
                            <a:schemeClr val="tx1"/>
                          </a:solidFill>
                          <a:effectLst/>
                          <a:latin typeface="Arial" panose="020B0604020202020204" pitchFamily="34" charset="0"/>
                          <a:ea typeface="Verdana" panose="020B0604030504040204" pitchFamily="34" charset="0"/>
                          <a:cs typeface="Arial" panose="020B0604020202020204" pitchFamily="34" charset="0"/>
                        </a:rPr>
                        <a:t>Линейка, непрограммируемый калькулятор*</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4273621169"/>
                  </a:ext>
                </a:extLst>
              </a:tr>
              <a:tr h="588415">
                <a:tc>
                  <a:txBody>
                    <a:bodyPr/>
                    <a:lstStyle/>
                    <a:p>
                      <a:pPr algn="l"/>
                      <a:r>
                        <a:rPr lang="ru-RU" sz="2000" b="1" dirty="0">
                          <a:solidFill>
                            <a:schemeClr val="bg1"/>
                          </a:solidFill>
                          <a:latin typeface="Arial" panose="020B0604020202020204" pitchFamily="34" charset="0"/>
                          <a:ea typeface="Verdana" panose="020B0604030504040204" pitchFamily="34" charset="0"/>
                          <a:cs typeface="Arial" panose="020B0604020202020204" pitchFamily="34" charset="0"/>
                        </a:rPr>
                        <a:t>География</a:t>
                      </a:r>
                    </a:p>
                  </a:txBody>
                  <a:tcPr marL="72000" marR="72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p>
                      <a:pPr marL="0" marR="0" lvl="0" indent="0" algn="l" defTabSz="914400" rtl="0" eaLnBrk="1" fontAlgn="base" latinLnBrk="0" hangingPunct="1">
                        <a:lnSpc>
                          <a:spcPct val="100000"/>
                        </a:lnSpc>
                        <a:spcBef>
                          <a:spcPct val="0"/>
                        </a:spcBef>
                        <a:spcAft>
                          <a:spcPts val="600"/>
                        </a:spcAft>
                        <a:buClrTx/>
                        <a:buSzTx/>
                        <a:buFont typeface="Wingdings" pitchFamily="2" charset="2"/>
                        <a:buNone/>
                        <a:tabLst/>
                        <a:defRPr/>
                      </a:pPr>
                      <a:r>
                        <a:rPr kumimoji="0" lang="ru-RU" sz="2000" b="0" i="0" u="none" strike="noStrike" cap="none" normalizeH="0" baseline="0" dirty="0">
                          <a:ln>
                            <a:noFill/>
                          </a:ln>
                          <a:solidFill>
                            <a:schemeClr val="tx1"/>
                          </a:solidFill>
                          <a:effectLst/>
                          <a:latin typeface="Arial" panose="020B0604020202020204" pitchFamily="34" charset="0"/>
                          <a:ea typeface="Verdana" panose="020B0604030504040204" pitchFamily="34" charset="0"/>
                          <a:cs typeface="Arial" panose="020B0604020202020204" pitchFamily="34" charset="0"/>
                        </a:rPr>
                        <a:t>Линейка, непрограммируемый калькулятор*.</a:t>
                      </a:r>
                      <a:br>
                        <a:rPr kumimoji="0" lang="ru-RU" sz="2000" b="0" i="0" u="none" strike="noStrike" cap="none" normalizeH="0" baseline="0" dirty="0">
                          <a:ln>
                            <a:noFill/>
                          </a:ln>
                          <a:solidFill>
                            <a:schemeClr val="tx1"/>
                          </a:solidFill>
                          <a:effectLst/>
                          <a:latin typeface="Arial" panose="020B0604020202020204" pitchFamily="34" charset="0"/>
                          <a:ea typeface="Verdana" panose="020B0604030504040204" pitchFamily="34" charset="0"/>
                          <a:cs typeface="Arial" panose="020B0604020202020204" pitchFamily="34" charset="0"/>
                        </a:rPr>
                      </a:br>
                      <a:r>
                        <a:rPr kumimoji="0" lang="ru-RU" sz="2000" b="0" i="0" u="none" strike="noStrike" cap="none" normalizeH="0" baseline="0" dirty="0">
                          <a:ln>
                            <a:noFill/>
                          </a:ln>
                          <a:solidFill>
                            <a:schemeClr val="tx1"/>
                          </a:solidFill>
                          <a:effectLst/>
                          <a:latin typeface="Arial" panose="020B0604020202020204" pitchFamily="34" charset="0"/>
                          <a:ea typeface="Verdana" panose="020B0604030504040204" pitchFamily="34" charset="0"/>
                          <a:cs typeface="Arial" panose="020B0604020202020204" pitchFamily="34" charset="0"/>
                        </a:rPr>
                        <a:t>Географические атласы 7, 8, 9 классов </a:t>
                      </a:r>
                      <a:r>
                        <a:rPr kumimoji="0" lang="ru-RU" sz="2000" b="0" i="0" u="none" strike="noStrike" cap="none" normalizeH="0" baseline="0" dirty="0">
                          <a:ln>
                            <a:noFill/>
                          </a:ln>
                          <a:solidFill>
                            <a:srgbClr val="E30967"/>
                          </a:solidFill>
                          <a:effectLst/>
                          <a:latin typeface="Arial" panose="020B0604020202020204" pitchFamily="34" charset="0"/>
                          <a:ea typeface="Verdana" panose="020B0604030504040204" pitchFamily="34" charset="0"/>
                          <a:cs typeface="Arial" panose="020B0604020202020204" pitchFamily="34" charset="0"/>
                        </a:rPr>
                        <a:t>(</a:t>
                      </a:r>
                      <a:r>
                        <a:rPr lang="ru-RU" sz="2000" b="0" i="1" u="none" strike="noStrike" kern="1200" baseline="0" dirty="0">
                          <a:solidFill>
                            <a:srgbClr val="E30967"/>
                          </a:solidFill>
                          <a:latin typeface="Arial" panose="020B0604020202020204" pitchFamily="34" charset="0"/>
                          <a:ea typeface="+mn-ea"/>
                          <a:cs typeface="Arial" panose="020B0604020202020204" pitchFamily="34" charset="0"/>
                        </a:rPr>
                        <a:t>предоставляются в ППЭ)</a:t>
                      </a:r>
                      <a:endParaRPr lang="ru-RU" sz="2400" b="0" i="1" u="none" strike="noStrike" kern="1200" baseline="0" dirty="0">
                        <a:solidFill>
                          <a:srgbClr val="E30967"/>
                        </a:solidFill>
                        <a:latin typeface="+mn-lt"/>
                        <a:ea typeface="+mn-ea"/>
                        <a:cs typeface="+mn-cs"/>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EBF7"/>
                    </a:solidFill>
                  </a:tcPr>
                </a:tc>
                <a:extLst>
                  <a:ext uri="{0D108BD9-81ED-4DB2-BD59-A6C34878D82A}">
                    <a16:rowId xmlns:a16="http://schemas.microsoft.com/office/drawing/2014/main" xmlns="" val="3843462434"/>
                  </a:ext>
                </a:extLst>
              </a:tr>
              <a:tr h="704969">
                <a:tc>
                  <a:txBody>
                    <a:bodyPr/>
                    <a:lstStyle/>
                    <a:p>
                      <a:pPr algn="l"/>
                      <a:r>
                        <a:rPr lang="ru-RU" sz="2000" b="1" dirty="0">
                          <a:solidFill>
                            <a:schemeClr val="bg1"/>
                          </a:solidFill>
                          <a:latin typeface="Arial" panose="020B0604020202020204" pitchFamily="34" charset="0"/>
                          <a:ea typeface="Verdana" panose="020B0604030504040204" pitchFamily="34" charset="0"/>
                          <a:cs typeface="Arial" panose="020B0604020202020204" pitchFamily="34" charset="0"/>
                        </a:rPr>
                        <a:t>Литература</a:t>
                      </a:r>
                    </a:p>
                  </a:txBody>
                  <a:tcPr marL="72000" marR="72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p>
                      <a:pPr marL="0" marR="0" lvl="0" indent="0" algn="l" defTabSz="914400" rtl="0" eaLnBrk="1" fontAlgn="base" latinLnBrk="0" hangingPunct="1">
                        <a:lnSpc>
                          <a:spcPct val="100000"/>
                        </a:lnSpc>
                        <a:spcBef>
                          <a:spcPct val="0"/>
                        </a:spcBef>
                        <a:spcAft>
                          <a:spcPts val="600"/>
                        </a:spcAft>
                        <a:buClrTx/>
                        <a:buSzTx/>
                        <a:buFont typeface="Wingdings" pitchFamily="2" charset="2"/>
                        <a:buNone/>
                        <a:tabLst/>
                        <a:defRPr/>
                      </a:pPr>
                      <a:r>
                        <a:rPr kumimoji="0" lang="ru-RU" sz="2000" b="0" i="0" u="none" strike="noStrike" cap="none" normalizeH="0" baseline="0" dirty="0">
                          <a:ln>
                            <a:noFill/>
                          </a:ln>
                          <a:solidFill>
                            <a:schemeClr val="tx1"/>
                          </a:solidFill>
                          <a:effectLst/>
                          <a:latin typeface="Arial" panose="020B0604020202020204" pitchFamily="34" charset="0"/>
                          <a:ea typeface="Verdana" panose="020B0604030504040204" pitchFamily="34" charset="0"/>
                          <a:cs typeface="Arial" panose="020B0604020202020204" pitchFamily="34" charset="0"/>
                        </a:rPr>
                        <a:t>Орфографический словарь, полные тексты художественных произведений, сборники лирики </a:t>
                      </a:r>
                      <a:r>
                        <a:rPr kumimoji="0" lang="ru-RU" sz="2000" b="0" i="0" u="none" strike="noStrike" cap="none" normalizeH="0" baseline="0" dirty="0">
                          <a:ln>
                            <a:noFill/>
                          </a:ln>
                          <a:solidFill>
                            <a:srgbClr val="E30967"/>
                          </a:solidFill>
                          <a:effectLst/>
                          <a:latin typeface="Arial" panose="020B0604020202020204" pitchFamily="34" charset="0"/>
                          <a:ea typeface="Verdana" panose="020B0604030504040204" pitchFamily="34" charset="0"/>
                          <a:cs typeface="Arial" panose="020B0604020202020204" pitchFamily="34" charset="0"/>
                        </a:rPr>
                        <a:t>(</a:t>
                      </a:r>
                      <a:r>
                        <a:rPr lang="ru-RU" sz="2000" b="0" i="1" u="none" strike="noStrike" kern="1200" baseline="0" dirty="0">
                          <a:solidFill>
                            <a:srgbClr val="E30967"/>
                          </a:solidFill>
                          <a:latin typeface="Arial" panose="020B0604020202020204" pitchFamily="34" charset="0"/>
                          <a:ea typeface="+mn-ea"/>
                          <a:cs typeface="Arial" panose="020B0604020202020204" pitchFamily="34" charset="0"/>
                        </a:rPr>
                        <a:t>предоставляются в ППЭ)</a:t>
                      </a:r>
                      <a:endParaRPr lang="ru-RU" sz="2400" b="0" i="1" u="none" strike="noStrike" kern="1200" baseline="0" dirty="0">
                        <a:solidFill>
                          <a:srgbClr val="E30967"/>
                        </a:solidFill>
                        <a:latin typeface="+mn-lt"/>
                        <a:ea typeface="+mn-ea"/>
                        <a:cs typeface="+mn-cs"/>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3695311845"/>
                  </a:ext>
                </a:extLst>
              </a:tr>
              <a:tr h="460237">
                <a:tc>
                  <a:txBody>
                    <a:bodyPr/>
                    <a:lstStyle/>
                    <a:p>
                      <a:pPr algn="l"/>
                      <a:r>
                        <a:rPr lang="ru-RU" sz="2000" b="1" dirty="0">
                          <a:solidFill>
                            <a:schemeClr val="bg1"/>
                          </a:solidFill>
                          <a:latin typeface="Arial" panose="020B0604020202020204" pitchFamily="34" charset="0"/>
                          <a:ea typeface="Verdana" panose="020B0604030504040204" pitchFamily="34" charset="0"/>
                          <a:cs typeface="Arial" panose="020B0604020202020204" pitchFamily="34" charset="0"/>
                        </a:rPr>
                        <a:t>История</a:t>
                      </a:r>
                    </a:p>
                  </a:txBody>
                  <a:tcPr marL="72000" marR="72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p>
                      <a:pPr marL="0" marR="0" lvl="0" indent="0" algn="l" defTabSz="914400" rtl="0" eaLnBrk="1" fontAlgn="base" latinLnBrk="0" hangingPunct="1">
                        <a:lnSpc>
                          <a:spcPct val="100000"/>
                        </a:lnSpc>
                        <a:spcBef>
                          <a:spcPct val="0"/>
                        </a:spcBef>
                        <a:spcAft>
                          <a:spcPts val="600"/>
                        </a:spcAft>
                        <a:buClrTx/>
                        <a:buSzTx/>
                        <a:buFont typeface="Wingdings" pitchFamily="2" charset="2"/>
                        <a:buNone/>
                        <a:tabLst/>
                      </a:pPr>
                      <a:r>
                        <a:rPr kumimoji="0" lang="ru-RU" sz="2000" b="0" i="0" u="none" strike="noStrike" cap="none" normalizeH="0" baseline="0" dirty="0">
                          <a:ln>
                            <a:noFill/>
                          </a:ln>
                          <a:solidFill>
                            <a:schemeClr val="tx1"/>
                          </a:solidFill>
                          <a:effectLst/>
                          <a:latin typeface="Arial" panose="020B0604020202020204" pitchFamily="34" charset="0"/>
                          <a:ea typeface="Verdana" panose="020B0604030504040204" pitchFamily="34" charset="0"/>
                          <a:cs typeface="Arial" panose="020B0604020202020204" pitchFamily="34" charset="0"/>
                        </a:rPr>
                        <a:t>Не используются</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EBF7"/>
                    </a:solidFill>
                  </a:tcPr>
                </a:tc>
                <a:extLst>
                  <a:ext uri="{0D108BD9-81ED-4DB2-BD59-A6C34878D82A}">
                    <a16:rowId xmlns:a16="http://schemas.microsoft.com/office/drawing/2014/main" xmlns="" val="1427458703"/>
                  </a:ext>
                </a:extLst>
              </a:tr>
              <a:tr h="460237">
                <a:tc>
                  <a:txBody>
                    <a:bodyPr/>
                    <a:lstStyle/>
                    <a:p>
                      <a:pPr algn="l"/>
                      <a:r>
                        <a:rPr lang="ru-RU" sz="2000" b="1" dirty="0">
                          <a:solidFill>
                            <a:schemeClr val="bg1"/>
                          </a:solidFill>
                          <a:latin typeface="Arial" panose="020B0604020202020204" pitchFamily="34" charset="0"/>
                          <a:ea typeface="Verdana" panose="020B0604030504040204" pitchFamily="34" charset="0"/>
                          <a:cs typeface="Arial" panose="020B0604020202020204" pitchFamily="34" charset="0"/>
                        </a:rPr>
                        <a:t>Обществознание</a:t>
                      </a:r>
                    </a:p>
                  </a:txBody>
                  <a:tcPr marL="72000" marR="72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p>
                      <a:pPr marL="0" marR="0" lvl="0" indent="0" algn="l" defTabSz="914400" rtl="0" eaLnBrk="1" fontAlgn="base" latinLnBrk="0" hangingPunct="1">
                        <a:lnSpc>
                          <a:spcPct val="100000"/>
                        </a:lnSpc>
                        <a:spcBef>
                          <a:spcPct val="0"/>
                        </a:spcBef>
                        <a:spcAft>
                          <a:spcPts val="600"/>
                        </a:spcAft>
                        <a:buClrTx/>
                        <a:buSzTx/>
                        <a:buFont typeface="Wingdings" pitchFamily="2" charset="2"/>
                        <a:buNone/>
                        <a:tabLst/>
                        <a:defRPr/>
                      </a:pPr>
                      <a:r>
                        <a:rPr kumimoji="0" lang="ru-RU" sz="2000" b="0" i="0" u="none" strike="noStrike" cap="none" normalizeH="0" baseline="0" dirty="0">
                          <a:ln>
                            <a:noFill/>
                          </a:ln>
                          <a:solidFill>
                            <a:schemeClr val="tx1"/>
                          </a:solidFill>
                          <a:effectLst/>
                          <a:latin typeface="Arial" panose="020B0604020202020204" pitchFamily="34" charset="0"/>
                          <a:ea typeface="Verdana" panose="020B0604030504040204" pitchFamily="34" charset="0"/>
                          <a:cs typeface="Arial" panose="020B0604020202020204" pitchFamily="34" charset="0"/>
                        </a:rPr>
                        <a:t>Не используются</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2092551381"/>
                  </a:ext>
                </a:extLst>
              </a:tr>
            </a:tbl>
          </a:graphicData>
        </a:graphic>
      </p:graphicFrame>
      <p:sp>
        <p:nvSpPr>
          <p:cNvPr id="9" name="Номер слайда 2">
            <a:extLst>
              <a:ext uri="{FF2B5EF4-FFF2-40B4-BE49-F238E27FC236}">
                <a16:creationId xmlns:a16="http://schemas.microsoft.com/office/drawing/2014/main" xmlns="" id="{EBE53146-A32C-463C-B4F4-ED3FED927C30}"/>
              </a:ext>
            </a:extLst>
          </p:cNvPr>
          <p:cNvSpPr>
            <a:spLocks noGrp="1"/>
          </p:cNvSpPr>
          <p:nvPr>
            <p:ph type="sldNum" sz="quarter" idx="12"/>
          </p:nvPr>
        </p:nvSpPr>
        <p:spPr>
          <a:xfrm>
            <a:off x="9311890" y="6444816"/>
            <a:ext cx="2743200" cy="365125"/>
          </a:xfrm>
        </p:spPr>
        <p:txBody>
          <a:bodyPr/>
          <a:lstStyle/>
          <a:p>
            <a:fld id="{8D330542-84E3-4186-88AE-8E86A3A3086B}" type="slidenum">
              <a:rPr lang="ru-RU" smtClean="0">
                <a:solidFill>
                  <a:srgbClr val="404888"/>
                </a:solidFill>
                <a:latin typeface="Verdana" panose="020B0604030504040204" pitchFamily="34" charset="0"/>
                <a:ea typeface="Verdana" panose="020B0604030504040204" pitchFamily="34" charset="0"/>
              </a:rPr>
              <a:t>1</a:t>
            </a:fld>
            <a:endParaRPr lang="ru-RU" dirty="0">
              <a:solidFill>
                <a:srgbClr val="404888"/>
              </a:solidFill>
              <a:latin typeface="Verdana" panose="020B0604030504040204" pitchFamily="34" charset="0"/>
              <a:ea typeface="Verdana" panose="020B0604030504040204" pitchFamily="34" charset="0"/>
            </a:endParaRPr>
          </a:p>
        </p:txBody>
      </p:sp>
      <p:sp>
        <p:nvSpPr>
          <p:cNvPr id="10" name="TextBox 9">
            <a:extLst>
              <a:ext uri="{FF2B5EF4-FFF2-40B4-BE49-F238E27FC236}">
                <a16:creationId xmlns:a16="http://schemas.microsoft.com/office/drawing/2014/main" xmlns="" id="{CB85A4E7-7FA9-4F75-BBD5-8AD10AF3F0B0}"/>
              </a:ext>
            </a:extLst>
          </p:cNvPr>
          <p:cNvSpPr txBox="1"/>
          <p:nvPr/>
        </p:nvSpPr>
        <p:spPr>
          <a:xfrm>
            <a:off x="0" y="24906"/>
            <a:ext cx="12192000" cy="523220"/>
          </a:xfrm>
          <a:prstGeom prst="rect">
            <a:avLst/>
          </a:prstGeom>
          <a:noFill/>
        </p:spPr>
        <p:txBody>
          <a:bodyPr wrap="square" rtlCol="0">
            <a:spAutoFit/>
          </a:bodyPr>
          <a:lstStyle/>
          <a:p>
            <a:pPr algn="ctr"/>
            <a:r>
              <a:rPr lang="ru-RU" sz="2800" b="1" dirty="0">
                <a:solidFill>
                  <a:srgbClr val="002060"/>
                </a:solidFill>
                <a:latin typeface="Verdana" panose="020B0604030504040204" pitchFamily="34" charset="0"/>
                <a:ea typeface="Verdana" panose="020B0604030504040204" pitchFamily="34" charset="0"/>
                <a:cs typeface="Arial" panose="020B0604020202020204" pitchFamily="34" charset="0"/>
              </a:rPr>
              <a:t>СРЕДСТВА ОБУЧЕНИЯ И ВОСПИТАНИЯ ОГЭ</a:t>
            </a:r>
          </a:p>
        </p:txBody>
      </p:sp>
    </p:spTree>
    <p:extLst>
      <p:ext uri="{BB962C8B-B14F-4D97-AF65-F5344CB8AC3E}">
        <p14:creationId xmlns:p14="http://schemas.microsoft.com/office/powerpoint/2010/main" val="3350248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xmlns="" id="{B1AF5080-7302-40FD-AED4-6A8D7F8AB81C}"/>
              </a:ext>
            </a:extLst>
          </p:cNvPr>
          <p:cNvSpPr txBox="1"/>
          <p:nvPr/>
        </p:nvSpPr>
        <p:spPr>
          <a:xfrm>
            <a:off x="0" y="26937"/>
            <a:ext cx="12192000" cy="523220"/>
          </a:xfrm>
          <a:prstGeom prst="rect">
            <a:avLst/>
          </a:prstGeom>
          <a:noFill/>
        </p:spPr>
        <p:txBody>
          <a:bodyPr wrap="square" rtlCol="0">
            <a:spAutoFit/>
          </a:bodyPr>
          <a:lstStyle/>
          <a:p>
            <a:pPr algn="ctr"/>
            <a:r>
              <a:rPr lang="ru-RU" sz="2800" b="1" dirty="0">
                <a:solidFill>
                  <a:srgbClr val="002060"/>
                </a:solidFill>
                <a:latin typeface="Verdana" panose="020B0604030504040204" pitchFamily="34" charset="0"/>
                <a:ea typeface="Verdana" panose="020B0604030504040204" pitchFamily="34" charset="0"/>
                <a:cs typeface="Futura PT" charset="0"/>
              </a:rPr>
              <a:t>СРЕДСТВА ОБУЧЕНИЯ И ВОСПИТАНИЯ ГВЭ</a:t>
            </a:r>
          </a:p>
        </p:txBody>
      </p:sp>
      <p:sp>
        <p:nvSpPr>
          <p:cNvPr id="14" name="Номер слайда 2">
            <a:extLst>
              <a:ext uri="{FF2B5EF4-FFF2-40B4-BE49-F238E27FC236}">
                <a16:creationId xmlns:a16="http://schemas.microsoft.com/office/drawing/2014/main" xmlns="" id="{9D6E11C4-011F-49A6-AA64-760CDDDE27A0}"/>
              </a:ext>
            </a:extLst>
          </p:cNvPr>
          <p:cNvSpPr>
            <a:spLocks noGrp="1"/>
          </p:cNvSpPr>
          <p:nvPr>
            <p:ph type="sldNum" sz="quarter" idx="12"/>
          </p:nvPr>
        </p:nvSpPr>
        <p:spPr>
          <a:xfrm>
            <a:off x="9311890" y="6444816"/>
            <a:ext cx="2743200" cy="365125"/>
          </a:xfrm>
        </p:spPr>
        <p:txBody>
          <a:bodyPr/>
          <a:lstStyle/>
          <a:p>
            <a:fld id="{8D330542-84E3-4186-88AE-8E86A3A3086B}" type="slidenum">
              <a:rPr lang="ru-RU" smtClean="0">
                <a:solidFill>
                  <a:srgbClr val="404888"/>
                </a:solidFill>
                <a:latin typeface="Verdana" panose="020B0604030504040204" pitchFamily="34" charset="0"/>
                <a:ea typeface="Verdana" panose="020B0604030504040204" pitchFamily="34" charset="0"/>
              </a:rPr>
              <a:t>2</a:t>
            </a:fld>
            <a:endParaRPr lang="ru-RU" dirty="0">
              <a:solidFill>
                <a:srgbClr val="404888"/>
              </a:solidFill>
              <a:latin typeface="Verdana" panose="020B0604030504040204" pitchFamily="34" charset="0"/>
              <a:ea typeface="Verdana" panose="020B0604030504040204" pitchFamily="34" charset="0"/>
            </a:endParaRPr>
          </a:p>
        </p:txBody>
      </p:sp>
      <p:graphicFrame>
        <p:nvGraphicFramePr>
          <p:cNvPr id="4" name="Таблица 3">
            <a:extLst>
              <a:ext uri="{FF2B5EF4-FFF2-40B4-BE49-F238E27FC236}">
                <a16:creationId xmlns:a16="http://schemas.microsoft.com/office/drawing/2014/main" xmlns="" id="{F8009FF8-9AB0-A5CA-6872-49BC4A7D67CE}"/>
              </a:ext>
            </a:extLst>
          </p:cNvPr>
          <p:cNvGraphicFramePr>
            <a:graphicFrameLocks noGrp="1"/>
          </p:cNvGraphicFramePr>
          <p:nvPr/>
        </p:nvGraphicFramePr>
        <p:xfrm>
          <a:off x="229243" y="532718"/>
          <a:ext cx="11733514" cy="6066265"/>
        </p:xfrm>
        <a:graphic>
          <a:graphicData uri="http://schemas.openxmlformats.org/drawingml/2006/table">
            <a:tbl>
              <a:tblPr firstRow="1" firstCol="1" bandRow="1">
                <a:tableStyleId>{5C22544A-7EE6-4342-B048-85BDC9FD1C3A}</a:tableStyleId>
              </a:tblPr>
              <a:tblGrid>
                <a:gridCol w="1949181">
                  <a:extLst>
                    <a:ext uri="{9D8B030D-6E8A-4147-A177-3AD203B41FA5}">
                      <a16:colId xmlns:a16="http://schemas.microsoft.com/office/drawing/2014/main" xmlns="" val="1334845983"/>
                    </a:ext>
                  </a:extLst>
                </a:gridCol>
                <a:gridCol w="4332104">
                  <a:extLst>
                    <a:ext uri="{9D8B030D-6E8A-4147-A177-3AD203B41FA5}">
                      <a16:colId xmlns:a16="http://schemas.microsoft.com/office/drawing/2014/main" xmlns="" val="1160222818"/>
                    </a:ext>
                  </a:extLst>
                </a:gridCol>
                <a:gridCol w="5452229">
                  <a:extLst>
                    <a:ext uri="{9D8B030D-6E8A-4147-A177-3AD203B41FA5}">
                      <a16:colId xmlns:a16="http://schemas.microsoft.com/office/drawing/2014/main" xmlns="" val="3872929241"/>
                    </a:ext>
                  </a:extLst>
                </a:gridCol>
              </a:tblGrid>
              <a:tr h="214672">
                <a:tc>
                  <a:txBody>
                    <a:bodyPr/>
                    <a:lstStyle/>
                    <a:p>
                      <a:pPr algn="ctr"/>
                      <a:r>
                        <a:rPr lang="ru-RU" sz="1600" dirty="0">
                          <a:latin typeface="Arial" panose="020B0604020202020204" pitchFamily="34" charset="0"/>
                          <a:ea typeface="Verdana" panose="020B0604030504040204" pitchFamily="34" charset="0"/>
                          <a:cs typeface="Arial" panose="020B0604020202020204" pitchFamily="34" charset="0"/>
                        </a:rPr>
                        <a:t>Предмет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600" b="1" dirty="0">
                          <a:effectLst/>
                          <a:latin typeface="Arial" panose="020B0604020202020204" pitchFamily="34" charset="0"/>
                          <a:ea typeface="Verdana" panose="020B0604030504040204" pitchFamily="34" charset="0"/>
                          <a:cs typeface="Arial" panose="020B0604020202020204" pitchFamily="34" charset="0"/>
                        </a:rPr>
                        <a:t>ГВЭ </a:t>
                      </a:r>
                    </a:p>
                    <a:p>
                      <a:pPr algn="ctr"/>
                      <a:r>
                        <a:rPr lang="ru-RU" sz="1600" b="1" dirty="0">
                          <a:effectLst/>
                          <a:latin typeface="Arial" panose="020B0604020202020204" pitchFamily="34" charset="0"/>
                          <a:ea typeface="Verdana" panose="020B0604030504040204" pitchFamily="34" charset="0"/>
                          <a:cs typeface="Arial" panose="020B0604020202020204" pitchFamily="34" charset="0"/>
                        </a:rPr>
                        <a:t>(письменная форма) </a:t>
                      </a:r>
                    </a:p>
                  </a:txBody>
                  <a:tcPr marL="28627" marR="286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600" b="1">
                          <a:effectLst/>
                          <a:latin typeface="Arial" panose="020B0604020202020204" pitchFamily="34" charset="0"/>
                          <a:ea typeface="Verdana" panose="020B0604030504040204" pitchFamily="34" charset="0"/>
                          <a:cs typeface="Arial" panose="020B0604020202020204" pitchFamily="34" charset="0"/>
                        </a:rPr>
                        <a:t>ГВЭ </a:t>
                      </a:r>
                    </a:p>
                    <a:p>
                      <a:pPr algn="ctr"/>
                      <a:r>
                        <a:rPr lang="ru-RU" sz="1600" b="1">
                          <a:effectLst/>
                          <a:latin typeface="Arial" panose="020B0604020202020204" pitchFamily="34" charset="0"/>
                          <a:ea typeface="Verdana" panose="020B0604030504040204" pitchFamily="34" charset="0"/>
                          <a:cs typeface="Arial" panose="020B0604020202020204" pitchFamily="34" charset="0"/>
                        </a:rPr>
                        <a:t>(устная форма)</a:t>
                      </a:r>
                      <a:endParaRPr lang="ru-RU" sz="1600" b="1" dirty="0">
                        <a:effectLst/>
                        <a:latin typeface="Arial" panose="020B0604020202020204" pitchFamily="34" charset="0"/>
                        <a:ea typeface="Verdana" panose="020B0604030504040204" pitchFamily="34" charset="0"/>
                        <a:cs typeface="Arial" panose="020B0604020202020204" pitchFamily="34" charset="0"/>
                      </a:endParaRPr>
                    </a:p>
                  </a:txBody>
                  <a:tcPr marL="28627" marR="286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066882756"/>
                  </a:ext>
                </a:extLst>
              </a:tr>
              <a:tr h="379326">
                <a:tc>
                  <a:txBody>
                    <a:bodyPr/>
                    <a:lstStyle/>
                    <a:p>
                      <a:pPr algn="ctr"/>
                      <a:r>
                        <a:rPr lang="ru-RU" sz="1500" dirty="0">
                          <a:effectLst/>
                          <a:latin typeface="Arial" panose="020B0604020202020204" pitchFamily="34" charset="0"/>
                          <a:ea typeface="Verdana" panose="020B0604030504040204" pitchFamily="34" charset="0"/>
                          <a:cs typeface="Arial" panose="020B0604020202020204" pitchFamily="34" charset="0"/>
                        </a:rPr>
                        <a:t>Русский язык </a:t>
                      </a:r>
                    </a:p>
                  </a:txBody>
                  <a:tcPr marL="28627" marR="286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600" dirty="0">
                          <a:effectLst/>
                          <a:latin typeface="Arial" panose="020B0604020202020204" pitchFamily="34" charset="0"/>
                          <a:ea typeface="Verdana" panose="020B0604030504040204" pitchFamily="34" charset="0"/>
                          <a:cs typeface="Arial" panose="020B0604020202020204" pitchFamily="34" charset="0"/>
                        </a:rPr>
                        <a:t>орфографический и толковый словари </a:t>
                      </a:r>
                    </a:p>
                  </a:txBody>
                  <a:tcPr marL="28627" marR="286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a:txBody>
                    <a:bodyPr/>
                    <a:lstStyle/>
                    <a:p>
                      <a:pPr algn="ctr"/>
                      <a:r>
                        <a:rPr lang="ru-RU" sz="1600" dirty="0">
                          <a:effectLst/>
                          <a:latin typeface="Arial" panose="020B0604020202020204" pitchFamily="34" charset="0"/>
                          <a:ea typeface="Verdana" panose="020B0604030504040204" pitchFamily="34" charset="0"/>
                          <a:cs typeface="Arial" panose="020B0604020202020204" pitchFamily="34" charset="0"/>
                        </a:rPr>
                        <a:t>не используются</a:t>
                      </a:r>
                    </a:p>
                  </a:txBody>
                  <a:tcPr marL="28627" marR="286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extLst>
                  <a:ext uri="{0D108BD9-81ED-4DB2-BD59-A6C34878D82A}">
                    <a16:rowId xmlns:a16="http://schemas.microsoft.com/office/drawing/2014/main" xmlns="" val="2088972187"/>
                  </a:ext>
                </a:extLst>
              </a:tr>
              <a:tr h="67834">
                <a:tc>
                  <a:txBody>
                    <a:bodyPr/>
                    <a:lstStyle/>
                    <a:p>
                      <a:pPr algn="ctr"/>
                      <a:r>
                        <a:rPr lang="ru-RU" sz="1500" dirty="0">
                          <a:effectLst/>
                          <a:latin typeface="Arial" panose="020B0604020202020204" pitchFamily="34" charset="0"/>
                          <a:ea typeface="Verdana" panose="020B0604030504040204" pitchFamily="34" charset="0"/>
                          <a:cs typeface="Arial" panose="020B0604020202020204" pitchFamily="34" charset="0"/>
                        </a:rPr>
                        <a:t>Математика</a:t>
                      </a:r>
                    </a:p>
                  </a:txBody>
                  <a:tcPr marL="28627" marR="286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ru-RU" sz="1600" dirty="0">
                          <a:effectLst/>
                          <a:latin typeface="Arial" panose="020B0604020202020204" pitchFamily="34" charset="0"/>
                          <a:ea typeface="Verdana" panose="020B0604030504040204" pitchFamily="34" charset="0"/>
                          <a:cs typeface="Arial" panose="020B0604020202020204" pitchFamily="34" charset="0"/>
                        </a:rPr>
                        <a:t>линейка, справочные материалы, содержащие основные формулы курса математики образовательной программы основного общего образования</a:t>
                      </a:r>
                      <a:endParaRPr lang="ru-RU" sz="1600" dirty="0">
                        <a:latin typeface="Arial" panose="020B0604020202020204" pitchFamily="34" charset="0"/>
                        <a:cs typeface="Arial" panose="020B0604020202020204" pitchFamily="34" charset="0"/>
                      </a:endParaRPr>
                    </a:p>
                  </a:txBody>
                  <a:tcPr marL="28627" marR="286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ru-RU" sz="1600" dirty="0">
                        <a:latin typeface="Arial" panose="020B0604020202020204" pitchFamily="34" charset="0"/>
                        <a:cs typeface="Arial" panose="020B0604020202020204" pitchFamily="34" charset="0"/>
                      </a:endParaRPr>
                    </a:p>
                  </a:txBody>
                  <a:tcPr marL="28627" marR="286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xmlns="" val="879232458"/>
                  </a:ext>
                </a:extLst>
              </a:tr>
              <a:tr h="703568">
                <a:tc>
                  <a:txBody>
                    <a:bodyPr/>
                    <a:lstStyle/>
                    <a:p>
                      <a:pPr algn="ctr"/>
                      <a:r>
                        <a:rPr lang="ru-RU" sz="1500" dirty="0">
                          <a:effectLst/>
                          <a:latin typeface="Arial" panose="020B0604020202020204" pitchFamily="34" charset="0"/>
                          <a:ea typeface="Verdana" panose="020B0604030504040204" pitchFamily="34" charset="0"/>
                          <a:cs typeface="Arial" panose="020B0604020202020204" pitchFamily="34" charset="0"/>
                        </a:rPr>
                        <a:t>Физика</a:t>
                      </a:r>
                    </a:p>
                  </a:txBody>
                  <a:tcPr marL="28627" marR="286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600" dirty="0">
                          <a:effectLst/>
                          <a:latin typeface="Arial" panose="020B0604020202020204" pitchFamily="34" charset="0"/>
                          <a:ea typeface="Verdana" panose="020B0604030504040204" pitchFamily="34" charset="0"/>
                          <a:cs typeface="Arial" panose="020B0604020202020204" pitchFamily="34" charset="0"/>
                        </a:rPr>
                        <a:t>линейка;</a:t>
                      </a:r>
                      <a:endParaRPr lang="ru-RU" sz="1600" dirty="0">
                        <a:latin typeface="Arial" panose="020B0604020202020204" pitchFamily="34" charset="0"/>
                        <a:cs typeface="Arial" panose="020B0604020202020204" pitchFamily="34" charset="0"/>
                      </a:endParaRPr>
                    </a:p>
                    <a:p>
                      <a:pPr algn="ctr"/>
                      <a:r>
                        <a:rPr lang="ru-RU" sz="1600" dirty="0">
                          <a:effectLst/>
                          <a:latin typeface="Arial" panose="020B0604020202020204" pitchFamily="34" charset="0"/>
                          <a:ea typeface="Verdana" panose="020B0604030504040204" pitchFamily="34" charset="0"/>
                          <a:cs typeface="Arial" panose="020B0604020202020204" pitchFamily="34" charset="0"/>
                        </a:rPr>
                        <a:t>непрограммируемый калькулятор </a:t>
                      </a:r>
                    </a:p>
                  </a:txBody>
                  <a:tcPr marL="28627" marR="286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a:txBody>
                    <a:bodyPr/>
                    <a:lstStyle/>
                    <a:p>
                      <a:pPr algn="ctr"/>
                      <a:r>
                        <a:rPr lang="ru-RU" sz="1600" dirty="0">
                          <a:effectLst/>
                          <a:latin typeface="Arial" panose="020B0604020202020204" pitchFamily="34" charset="0"/>
                          <a:ea typeface="Verdana" panose="020B0604030504040204" pitchFamily="34" charset="0"/>
                          <a:cs typeface="Arial" panose="020B0604020202020204" pitchFamily="34" charset="0"/>
                        </a:rPr>
                        <a:t>непрограммируемый калькулятор, справочные материалы, содержащие основные формулы курса физики образовательной программы основного общего образования</a:t>
                      </a:r>
                    </a:p>
                  </a:txBody>
                  <a:tcPr marL="28627" marR="286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extLst>
                  <a:ext uri="{0D108BD9-81ED-4DB2-BD59-A6C34878D82A}">
                    <a16:rowId xmlns:a16="http://schemas.microsoft.com/office/drawing/2014/main" xmlns="" val="1405291024"/>
                  </a:ext>
                </a:extLst>
              </a:tr>
              <a:tr h="704675">
                <a:tc>
                  <a:txBody>
                    <a:bodyPr/>
                    <a:lstStyle/>
                    <a:p>
                      <a:pPr algn="ctr"/>
                      <a:r>
                        <a:rPr lang="ru-RU" sz="1500" dirty="0">
                          <a:effectLst/>
                          <a:latin typeface="Arial" panose="020B0604020202020204" pitchFamily="34" charset="0"/>
                          <a:ea typeface="Verdana" panose="020B0604030504040204" pitchFamily="34" charset="0"/>
                          <a:cs typeface="Arial" panose="020B0604020202020204" pitchFamily="34" charset="0"/>
                        </a:rPr>
                        <a:t>Химия</a:t>
                      </a:r>
                    </a:p>
                  </a:txBody>
                  <a:tcPr marL="28627" marR="286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ru-RU" sz="1600" dirty="0">
                          <a:effectLst/>
                          <a:latin typeface="Arial" panose="020B0604020202020204" pitchFamily="34" charset="0"/>
                          <a:ea typeface="Verdana" panose="020B0604030504040204" pitchFamily="34" charset="0"/>
                          <a:cs typeface="Arial" panose="020B0604020202020204" pitchFamily="34" charset="0"/>
                        </a:rPr>
                        <a:t>непрограммируемый калькулятор, периодическая система химических элементов Д.И. Менделеева, </a:t>
                      </a:r>
                    </a:p>
                    <a:p>
                      <a:pPr algn="ctr"/>
                      <a:r>
                        <a:rPr lang="ru-RU" sz="1600" dirty="0">
                          <a:effectLst/>
                          <a:latin typeface="Arial" panose="020B0604020202020204" pitchFamily="34" charset="0"/>
                          <a:ea typeface="Verdana" panose="020B0604030504040204" pitchFamily="34" charset="0"/>
                          <a:cs typeface="Arial" panose="020B0604020202020204" pitchFamily="34" charset="0"/>
                        </a:rPr>
                        <a:t>таблица растворимости солей, кислот и оснований в воде,</a:t>
                      </a:r>
                      <a:br>
                        <a:rPr lang="ru-RU" sz="1600" dirty="0">
                          <a:effectLst/>
                          <a:latin typeface="Arial" panose="020B0604020202020204" pitchFamily="34" charset="0"/>
                          <a:ea typeface="Verdana" panose="020B0604030504040204" pitchFamily="34" charset="0"/>
                          <a:cs typeface="Arial" panose="020B0604020202020204" pitchFamily="34" charset="0"/>
                        </a:rPr>
                      </a:br>
                      <a:r>
                        <a:rPr lang="ru-RU" sz="1600" dirty="0">
                          <a:effectLst/>
                          <a:latin typeface="Arial" panose="020B0604020202020204" pitchFamily="34" charset="0"/>
                          <a:ea typeface="Verdana" panose="020B0604030504040204" pitchFamily="34" charset="0"/>
                          <a:cs typeface="Arial" panose="020B0604020202020204" pitchFamily="34" charset="0"/>
                        </a:rPr>
                        <a:t>электрохимический ряд напряжений металлов</a:t>
                      </a:r>
                      <a:endParaRPr lang="ru-RU" sz="1600" dirty="0">
                        <a:latin typeface="Arial" panose="020B0604020202020204" pitchFamily="34" charset="0"/>
                        <a:cs typeface="Arial" panose="020B0604020202020204" pitchFamily="34" charset="0"/>
                      </a:endParaRPr>
                    </a:p>
                  </a:txBody>
                  <a:tcPr marL="28627" marR="286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ru-RU" sz="1600" dirty="0">
                        <a:latin typeface="Arial" panose="020B0604020202020204" pitchFamily="34" charset="0"/>
                        <a:cs typeface="Arial" panose="020B0604020202020204" pitchFamily="34" charset="0"/>
                      </a:endParaRPr>
                    </a:p>
                  </a:txBody>
                  <a:tcPr marL="28627" marR="286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xmlns="" val="4216755652"/>
                  </a:ext>
                </a:extLst>
              </a:tr>
              <a:tr h="379326">
                <a:tc>
                  <a:txBody>
                    <a:bodyPr/>
                    <a:lstStyle/>
                    <a:p>
                      <a:pPr algn="ctr"/>
                      <a:r>
                        <a:rPr lang="ru-RU" sz="1500">
                          <a:effectLst/>
                          <a:latin typeface="Arial" panose="020B0604020202020204" pitchFamily="34" charset="0"/>
                          <a:ea typeface="Verdana" panose="020B0604030504040204" pitchFamily="34" charset="0"/>
                          <a:cs typeface="Arial" panose="020B0604020202020204" pitchFamily="34" charset="0"/>
                        </a:rPr>
                        <a:t>Биология</a:t>
                      </a:r>
                    </a:p>
                  </a:txBody>
                  <a:tcPr marL="28627" marR="286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600" dirty="0">
                          <a:effectLst/>
                          <a:latin typeface="Arial" panose="020B0604020202020204" pitchFamily="34" charset="0"/>
                          <a:ea typeface="Verdana" panose="020B0604030504040204" pitchFamily="34" charset="0"/>
                          <a:cs typeface="Arial" panose="020B0604020202020204" pitchFamily="34" charset="0"/>
                        </a:rPr>
                        <a:t>линейка</a:t>
                      </a:r>
                      <a:endParaRPr lang="ru-RU" sz="1600" dirty="0">
                        <a:latin typeface="Arial" panose="020B0604020202020204" pitchFamily="34" charset="0"/>
                        <a:cs typeface="Arial" panose="020B0604020202020204" pitchFamily="34" charset="0"/>
                      </a:endParaRPr>
                    </a:p>
                  </a:txBody>
                  <a:tcPr marL="28627" marR="286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a:txBody>
                    <a:bodyPr/>
                    <a:lstStyle/>
                    <a:p>
                      <a:pPr algn="ctr"/>
                      <a:r>
                        <a:rPr lang="ru-RU" sz="1600" dirty="0">
                          <a:effectLst/>
                          <a:latin typeface="Arial" panose="020B0604020202020204" pitchFamily="34" charset="0"/>
                          <a:ea typeface="Verdana" panose="020B0604030504040204" pitchFamily="34" charset="0"/>
                          <a:cs typeface="Arial" panose="020B0604020202020204" pitchFamily="34" charset="0"/>
                        </a:rPr>
                        <a:t>не используется</a:t>
                      </a:r>
                      <a:endParaRPr lang="ru-RU" sz="1600" dirty="0">
                        <a:latin typeface="Arial" panose="020B0604020202020204" pitchFamily="34" charset="0"/>
                        <a:cs typeface="Arial" panose="020B0604020202020204" pitchFamily="34" charset="0"/>
                      </a:endParaRPr>
                    </a:p>
                  </a:txBody>
                  <a:tcPr marL="28627" marR="286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extLst>
                  <a:ext uri="{0D108BD9-81ED-4DB2-BD59-A6C34878D82A}">
                    <a16:rowId xmlns:a16="http://schemas.microsoft.com/office/drawing/2014/main" xmlns="" val="1573747368"/>
                  </a:ext>
                </a:extLst>
              </a:tr>
              <a:tr h="599871">
                <a:tc>
                  <a:txBody>
                    <a:bodyPr/>
                    <a:lstStyle/>
                    <a:p>
                      <a:pPr algn="ctr"/>
                      <a:r>
                        <a:rPr lang="ru-RU" sz="1500">
                          <a:effectLst/>
                          <a:latin typeface="Arial" panose="020B0604020202020204" pitchFamily="34" charset="0"/>
                          <a:ea typeface="Verdana" panose="020B0604030504040204" pitchFamily="34" charset="0"/>
                          <a:cs typeface="Arial" panose="020B0604020202020204" pitchFamily="34" charset="0"/>
                        </a:rPr>
                        <a:t>Литература</a:t>
                      </a:r>
                    </a:p>
                  </a:txBody>
                  <a:tcPr marL="28627" marR="286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600" dirty="0">
                          <a:effectLst/>
                          <a:latin typeface="Arial" panose="020B0604020202020204" pitchFamily="34" charset="0"/>
                          <a:ea typeface="Verdana" panose="020B0604030504040204" pitchFamily="34" charset="0"/>
                          <a:cs typeface="Arial" panose="020B0604020202020204" pitchFamily="34" charset="0"/>
                        </a:rPr>
                        <a:t>полные тексты художественных произведений, а также сборники лирики</a:t>
                      </a:r>
                      <a:endParaRPr lang="ru-RU" sz="1600" dirty="0">
                        <a:latin typeface="Arial" panose="020B0604020202020204" pitchFamily="34" charset="0"/>
                        <a:cs typeface="Arial" panose="020B0604020202020204" pitchFamily="34" charset="0"/>
                      </a:endParaRPr>
                    </a:p>
                  </a:txBody>
                  <a:tcPr marL="28627" marR="286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600" dirty="0">
                          <a:effectLst/>
                          <a:latin typeface="Arial" panose="020B0604020202020204" pitchFamily="34" charset="0"/>
                          <a:ea typeface="Verdana" panose="020B0604030504040204" pitchFamily="34" charset="0"/>
                          <a:cs typeface="Arial" panose="020B0604020202020204" pitchFamily="34" charset="0"/>
                        </a:rPr>
                        <a:t>не используется</a:t>
                      </a:r>
                      <a:endParaRPr lang="ru-RU" sz="1600" dirty="0">
                        <a:latin typeface="Arial" panose="020B0604020202020204" pitchFamily="34" charset="0"/>
                        <a:cs typeface="Arial" panose="020B0604020202020204" pitchFamily="34" charset="0"/>
                      </a:endParaRPr>
                    </a:p>
                  </a:txBody>
                  <a:tcPr marL="28627" marR="286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05516274"/>
                  </a:ext>
                </a:extLst>
              </a:tr>
              <a:tr h="429341">
                <a:tc>
                  <a:txBody>
                    <a:bodyPr/>
                    <a:lstStyle/>
                    <a:p>
                      <a:pPr algn="ctr"/>
                      <a:r>
                        <a:rPr lang="ru-RU" sz="1500">
                          <a:effectLst/>
                          <a:latin typeface="Arial" panose="020B0604020202020204" pitchFamily="34" charset="0"/>
                          <a:ea typeface="Verdana" panose="020B0604030504040204" pitchFamily="34" charset="0"/>
                          <a:cs typeface="Arial" panose="020B0604020202020204" pitchFamily="34" charset="0"/>
                        </a:rPr>
                        <a:t>География </a:t>
                      </a:r>
                    </a:p>
                  </a:txBody>
                  <a:tcPr marL="28627" marR="286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600" dirty="0">
                          <a:effectLst/>
                          <a:latin typeface="Arial" panose="020B0604020202020204" pitchFamily="34" charset="0"/>
                          <a:ea typeface="Verdana" panose="020B0604030504040204" pitchFamily="34" charset="0"/>
                          <a:cs typeface="Arial" panose="020B0604020202020204" pitchFamily="34" charset="0"/>
                        </a:rPr>
                        <a:t>линейка, непрограммируемый калькулятор, </a:t>
                      </a:r>
                    </a:p>
                    <a:p>
                      <a:pPr algn="ctr"/>
                      <a:r>
                        <a:rPr lang="ru-RU" sz="1600" dirty="0">
                          <a:effectLst/>
                          <a:latin typeface="Arial" panose="020B0604020202020204" pitchFamily="34" charset="0"/>
                          <a:ea typeface="Verdana" panose="020B0604030504040204" pitchFamily="34" charset="0"/>
                          <a:cs typeface="Arial" panose="020B0604020202020204" pitchFamily="34" charset="0"/>
                        </a:rPr>
                        <a:t>географические атласы для 7–9 классов</a:t>
                      </a:r>
                      <a:endParaRPr lang="ru-RU" sz="1600" dirty="0">
                        <a:latin typeface="Arial" panose="020B0604020202020204" pitchFamily="34" charset="0"/>
                        <a:cs typeface="Arial" panose="020B0604020202020204" pitchFamily="34" charset="0"/>
                      </a:endParaRPr>
                    </a:p>
                  </a:txBody>
                  <a:tcPr marL="28627" marR="286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a:txBody>
                    <a:bodyPr/>
                    <a:lstStyle/>
                    <a:p>
                      <a:pPr algn="ctr"/>
                      <a:r>
                        <a:rPr lang="ru-RU" sz="1600" dirty="0">
                          <a:effectLst/>
                          <a:latin typeface="Arial" panose="020B0604020202020204" pitchFamily="34" charset="0"/>
                          <a:ea typeface="Verdana" panose="020B0604030504040204" pitchFamily="34" charset="0"/>
                          <a:cs typeface="Arial" panose="020B0604020202020204" pitchFamily="34" charset="0"/>
                        </a:rPr>
                        <a:t>непрограммируемый калькулятор, </a:t>
                      </a:r>
                    </a:p>
                    <a:p>
                      <a:pPr algn="ctr"/>
                      <a:r>
                        <a:rPr lang="ru-RU" sz="1600" dirty="0">
                          <a:effectLst/>
                          <a:latin typeface="Arial" panose="020B0604020202020204" pitchFamily="34" charset="0"/>
                          <a:ea typeface="Verdana" panose="020B0604030504040204" pitchFamily="34" charset="0"/>
                          <a:cs typeface="Arial" panose="020B0604020202020204" pitchFamily="34" charset="0"/>
                        </a:rPr>
                        <a:t>географические атласы для 7–9 классов</a:t>
                      </a:r>
                      <a:endParaRPr lang="ru-RU" sz="1600" dirty="0">
                        <a:latin typeface="Arial" panose="020B0604020202020204" pitchFamily="34" charset="0"/>
                        <a:cs typeface="Arial" panose="020B0604020202020204" pitchFamily="34" charset="0"/>
                      </a:endParaRPr>
                    </a:p>
                  </a:txBody>
                  <a:tcPr marL="28627" marR="286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extLst>
                  <a:ext uri="{0D108BD9-81ED-4DB2-BD59-A6C34878D82A}">
                    <a16:rowId xmlns:a16="http://schemas.microsoft.com/office/drawing/2014/main" xmlns="" val="3042636504"/>
                  </a:ext>
                </a:extLst>
              </a:tr>
              <a:tr h="407457">
                <a:tc>
                  <a:txBody>
                    <a:bodyPr/>
                    <a:lstStyle/>
                    <a:p>
                      <a:pPr algn="ctr"/>
                      <a:r>
                        <a:rPr lang="ru-RU" sz="1500">
                          <a:effectLst/>
                          <a:latin typeface="Arial" panose="020B0604020202020204" pitchFamily="34" charset="0"/>
                          <a:ea typeface="Verdana" panose="020B0604030504040204" pitchFamily="34" charset="0"/>
                          <a:cs typeface="Arial" panose="020B0604020202020204" pitchFamily="34" charset="0"/>
                        </a:rPr>
                        <a:t>Иностранные языки</a:t>
                      </a:r>
                    </a:p>
                  </a:txBody>
                  <a:tcPr marL="28627" marR="286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600" dirty="0">
                          <a:effectLst/>
                          <a:latin typeface="Arial" panose="020B0604020202020204" pitchFamily="34" charset="0"/>
                          <a:ea typeface="Verdana" panose="020B0604030504040204" pitchFamily="34" charset="0"/>
                          <a:cs typeface="Arial" panose="020B0604020202020204" pitchFamily="34" charset="0"/>
                        </a:rPr>
                        <a:t>не используются</a:t>
                      </a:r>
                      <a:endParaRPr lang="ru-RU" sz="1600" dirty="0">
                        <a:latin typeface="Arial" panose="020B0604020202020204" pitchFamily="34" charset="0"/>
                        <a:cs typeface="Arial" panose="020B0604020202020204" pitchFamily="34" charset="0"/>
                      </a:endParaRPr>
                    </a:p>
                  </a:txBody>
                  <a:tcPr marL="28627" marR="286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600" dirty="0">
                          <a:effectLst/>
                          <a:latin typeface="Arial" panose="020B0604020202020204" pitchFamily="34" charset="0"/>
                          <a:ea typeface="Verdana" panose="020B0604030504040204" pitchFamily="34" charset="0"/>
                          <a:cs typeface="Arial" panose="020B0604020202020204" pitchFamily="34" charset="0"/>
                        </a:rPr>
                        <a:t>двуязычный словарь</a:t>
                      </a:r>
                      <a:endParaRPr lang="ru-RU" sz="1600" dirty="0">
                        <a:latin typeface="Arial" panose="020B0604020202020204" pitchFamily="34" charset="0"/>
                        <a:cs typeface="Arial" panose="020B0604020202020204" pitchFamily="34" charset="0"/>
                      </a:endParaRPr>
                    </a:p>
                  </a:txBody>
                  <a:tcPr marL="28627" marR="286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4143583719"/>
                  </a:ext>
                </a:extLst>
              </a:tr>
              <a:tr h="321970">
                <a:tc>
                  <a:txBody>
                    <a:bodyPr/>
                    <a:lstStyle/>
                    <a:p>
                      <a:pPr algn="ctr"/>
                      <a:r>
                        <a:rPr lang="ru-RU" sz="1500" dirty="0">
                          <a:effectLst/>
                          <a:latin typeface="Arial" panose="020B0604020202020204" pitchFamily="34" charset="0"/>
                          <a:ea typeface="Verdana" panose="020B0604030504040204" pitchFamily="34" charset="0"/>
                          <a:cs typeface="Arial" panose="020B0604020202020204" pitchFamily="34" charset="0"/>
                        </a:rPr>
                        <a:t>Информатика </a:t>
                      </a:r>
                    </a:p>
                  </a:txBody>
                  <a:tcPr marL="28627" marR="286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600" dirty="0">
                          <a:effectLst/>
                          <a:latin typeface="Arial" panose="020B0604020202020204" pitchFamily="34" charset="0"/>
                          <a:ea typeface="Verdana" panose="020B0604030504040204" pitchFamily="34" charset="0"/>
                          <a:cs typeface="Arial" panose="020B0604020202020204" pitchFamily="34" charset="0"/>
                        </a:rPr>
                        <a:t>компьютерная техника, не имеющая доступ к сети Интернет</a:t>
                      </a:r>
                    </a:p>
                  </a:txBody>
                  <a:tcPr marL="28627" marR="286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ru-RU" sz="1600" dirty="0">
                        <a:effectLst/>
                        <a:latin typeface="Arial" panose="020B0604020202020204" pitchFamily="34" charset="0"/>
                        <a:ea typeface="Verdana" panose="020B0604030504040204" pitchFamily="34" charset="0"/>
                        <a:cs typeface="Arial" panose="020B0604020202020204" pitchFamily="34" charset="0"/>
                      </a:endParaRPr>
                    </a:p>
                  </a:txBody>
                  <a:tcPr marL="28627" marR="286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extLst>
                  <a:ext uri="{0D108BD9-81ED-4DB2-BD59-A6C34878D82A}">
                    <a16:rowId xmlns:a16="http://schemas.microsoft.com/office/drawing/2014/main" xmlns="" val="4089302706"/>
                  </a:ext>
                </a:extLst>
              </a:tr>
              <a:tr h="379326">
                <a:tc>
                  <a:txBody>
                    <a:bodyPr/>
                    <a:lstStyle/>
                    <a:p>
                      <a:pPr algn="ctr"/>
                      <a:r>
                        <a:rPr lang="ru-RU" sz="1500">
                          <a:effectLst/>
                          <a:latin typeface="Arial" panose="020B0604020202020204" pitchFamily="34" charset="0"/>
                          <a:ea typeface="Verdana" panose="020B0604030504040204" pitchFamily="34" charset="0"/>
                          <a:cs typeface="Arial" panose="020B0604020202020204" pitchFamily="34" charset="0"/>
                        </a:rPr>
                        <a:t>История</a:t>
                      </a:r>
                    </a:p>
                  </a:txBody>
                  <a:tcPr marL="28627" marR="286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600" dirty="0">
                          <a:effectLst/>
                          <a:latin typeface="Arial" panose="020B0604020202020204" pitchFamily="34" charset="0"/>
                          <a:ea typeface="Verdana" panose="020B0604030504040204" pitchFamily="34" charset="0"/>
                          <a:cs typeface="Arial" panose="020B0604020202020204" pitchFamily="34" charset="0"/>
                        </a:rPr>
                        <a:t>не используется</a:t>
                      </a:r>
                    </a:p>
                  </a:txBody>
                  <a:tcPr marL="28627" marR="286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600" dirty="0">
                          <a:effectLst/>
                          <a:latin typeface="Arial" panose="020B0604020202020204" pitchFamily="34" charset="0"/>
                          <a:ea typeface="Verdana" panose="020B0604030504040204" pitchFamily="34" charset="0"/>
                          <a:cs typeface="Arial" panose="020B0604020202020204" pitchFamily="34" charset="0"/>
                        </a:rPr>
                        <a:t>атласы по истории России для 6–9 классов</a:t>
                      </a:r>
                      <a:endParaRPr lang="ru-RU" sz="1600" dirty="0">
                        <a:latin typeface="Arial" panose="020B0604020202020204" pitchFamily="34" charset="0"/>
                        <a:cs typeface="Arial" panose="020B0604020202020204" pitchFamily="34" charset="0"/>
                      </a:endParaRPr>
                    </a:p>
                  </a:txBody>
                  <a:tcPr marL="28627" marR="286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600639098"/>
                  </a:ext>
                </a:extLst>
              </a:tr>
              <a:tr h="379326">
                <a:tc>
                  <a:txBody>
                    <a:bodyPr/>
                    <a:lstStyle/>
                    <a:p>
                      <a:pPr algn="ctr"/>
                      <a:r>
                        <a:rPr lang="ru-RU" sz="1500" dirty="0">
                          <a:effectLst/>
                          <a:latin typeface="Arial" panose="020B0604020202020204" pitchFamily="34" charset="0"/>
                          <a:ea typeface="Verdana" panose="020B0604030504040204" pitchFamily="34" charset="0"/>
                          <a:cs typeface="Arial" panose="020B0604020202020204" pitchFamily="34" charset="0"/>
                        </a:rPr>
                        <a:t>Обществознание</a:t>
                      </a:r>
                    </a:p>
                  </a:txBody>
                  <a:tcPr marL="28627" marR="286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600" dirty="0">
                          <a:effectLst/>
                          <a:latin typeface="Arial" panose="020B0604020202020204" pitchFamily="34" charset="0"/>
                          <a:ea typeface="Verdana" panose="020B0604030504040204" pitchFamily="34" charset="0"/>
                          <a:cs typeface="Arial" panose="020B0604020202020204" pitchFamily="34" charset="0"/>
                        </a:rPr>
                        <a:t>не используется</a:t>
                      </a:r>
                      <a:endParaRPr lang="ru-RU" sz="1600" dirty="0">
                        <a:latin typeface="Arial" panose="020B0604020202020204" pitchFamily="34" charset="0"/>
                        <a:cs typeface="Arial" panose="020B0604020202020204" pitchFamily="34" charset="0"/>
                      </a:endParaRPr>
                    </a:p>
                  </a:txBody>
                  <a:tcPr marL="28627" marR="286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ru-RU" sz="1600" dirty="0">
                        <a:latin typeface="Arial" panose="020B0604020202020204" pitchFamily="34" charset="0"/>
                        <a:cs typeface="Arial" panose="020B0604020202020204" pitchFamily="34" charset="0"/>
                      </a:endParaRPr>
                    </a:p>
                  </a:txBody>
                  <a:tcPr marL="28627" marR="286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extLst>
                  <a:ext uri="{0D108BD9-81ED-4DB2-BD59-A6C34878D82A}">
                    <a16:rowId xmlns:a16="http://schemas.microsoft.com/office/drawing/2014/main" xmlns="" val="3278298773"/>
                  </a:ext>
                </a:extLst>
              </a:tr>
            </a:tbl>
          </a:graphicData>
        </a:graphic>
      </p:graphicFrame>
    </p:spTree>
    <p:extLst>
      <p:ext uri="{BB962C8B-B14F-4D97-AF65-F5344CB8AC3E}">
        <p14:creationId xmlns:p14="http://schemas.microsoft.com/office/powerpoint/2010/main" val="2364591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xmlns="" id="{B1AF5080-7302-40FD-AED4-6A8D7F8AB81C}"/>
              </a:ext>
            </a:extLst>
          </p:cNvPr>
          <p:cNvSpPr txBox="1"/>
          <p:nvPr/>
        </p:nvSpPr>
        <p:spPr>
          <a:xfrm>
            <a:off x="0" y="48059"/>
            <a:ext cx="12192000" cy="954107"/>
          </a:xfrm>
          <a:prstGeom prst="rect">
            <a:avLst/>
          </a:prstGeom>
          <a:noFill/>
        </p:spPr>
        <p:txBody>
          <a:bodyPr wrap="square" rtlCol="0">
            <a:spAutoFit/>
          </a:bodyPr>
          <a:lstStyle/>
          <a:p>
            <a:pPr algn="ctr"/>
            <a:r>
              <a:rPr lang="ru-RU" sz="2800" b="1" dirty="0">
                <a:solidFill>
                  <a:srgbClr val="002060"/>
                </a:solidFill>
                <a:latin typeface="Verdana" panose="020B0604030504040204" pitchFamily="34" charset="0"/>
                <a:ea typeface="Verdana" panose="020B0604030504040204" pitchFamily="34" charset="0"/>
                <a:cs typeface="Futura PT" charset="0"/>
              </a:rPr>
              <a:t>ПРОДОЛЖИТЕЛЬНОСТЬ ВЫПОЛНЕНИЯ </a:t>
            </a:r>
          </a:p>
          <a:p>
            <a:pPr algn="ctr"/>
            <a:r>
              <a:rPr lang="ru-RU" sz="2800" b="1" dirty="0">
                <a:solidFill>
                  <a:srgbClr val="002060"/>
                </a:solidFill>
                <a:latin typeface="Verdana" panose="020B0604030504040204" pitchFamily="34" charset="0"/>
                <a:ea typeface="Verdana" panose="020B0604030504040204" pitchFamily="34" charset="0"/>
                <a:cs typeface="Futura PT" charset="0"/>
              </a:rPr>
              <a:t>ЭКЗАМЕНАЦИОННОЙ РАБОТЫ ОГЭ</a:t>
            </a:r>
          </a:p>
        </p:txBody>
      </p:sp>
      <p:sp>
        <p:nvSpPr>
          <p:cNvPr id="14" name="Номер слайда 2">
            <a:extLst>
              <a:ext uri="{FF2B5EF4-FFF2-40B4-BE49-F238E27FC236}">
                <a16:creationId xmlns:a16="http://schemas.microsoft.com/office/drawing/2014/main" xmlns="" id="{9D6E11C4-011F-49A6-AA64-760CDDDE27A0}"/>
              </a:ext>
            </a:extLst>
          </p:cNvPr>
          <p:cNvSpPr>
            <a:spLocks noGrp="1"/>
          </p:cNvSpPr>
          <p:nvPr>
            <p:ph type="sldNum" sz="quarter" idx="12"/>
          </p:nvPr>
        </p:nvSpPr>
        <p:spPr>
          <a:xfrm>
            <a:off x="9311890" y="6444816"/>
            <a:ext cx="2743200" cy="365125"/>
          </a:xfrm>
        </p:spPr>
        <p:txBody>
          <a:bodyPr/>
          <a:lstStyle/>
          <a:p>
            <a:fld id="{8D330542-84E3-4186-88AE-8E86A3A3086B}" type="slidenum">
              <a:rPr lang="ru-RU" smtClean="0">
                <a:solidFill>
                  <a:srgbClr val="404888"/>
                </a:solidFill>
                <a:latin typeface="Verdana" panose="020B0604030504040204" pitchFamily="34" charset="0"/>
                <a:ea typeface="Verdana" panose="020B0604030504040204" pitchFamily="34" charset="0"/>
              </a:rPr>
              <a:t>3</a:t>
            </a:fld>
            <a:endParaRPr lang="ru-RU" dirty="0">
              <a:solidFill>
                <a:srgbClr val="404888"/>
              </a:solidFill>
              <a:latin typeface="Verdana" panose="020B0604030504040204" pitchFamily="34" charset="0"/>
              <a:ea typeface="Verdana" panose="020B0604030504040204" pitchFamily="34" charset="0"/>
            </a:endParaRPr>
          </a:p>
        </p:txBody>
      </p:sp>
      <p:graphicFrame>
        <p:nvGraphicFramePr>
          <p:cNvPr id="3" name="Таблица 2">
            <a:extLst>
              <a:ext uri="{FF2B5EF4-FFF2-40B4-BE49-F238E27FC236}">
                <a16:creationId xmlns:a16="http://schemas.microsoft.com/office/drawing/2014/main" xmlns="" id="{B45F538C-B9D3-43F9-CA9B-AC9AC70F369E}"/>
              </a:ext>
            </a:extLst>
          </p:cNvPr>
          <p:cNvGraphicFramePr>
            <a:graphicFrameLocks noGrp="1"/>
          </p:cNvGraphicFramePr>
          <p:nvPr/>
        </p:nvGraphicFramePr>
        <p:xfrm>
          <a:off x="914092" y="1189046"/>
          <a:ext cx="10363816" cy="5255071"/>
        </p:xfrm>
        <a:graphic>
          <a:graphicData uri="http://schemas.openxmlformats.org/drawingml/2006/table">
            <a:tbl>
              <a:tblPr/>
              <a:tblGrid>
                <a:gridCol w="3768288">
                  <a:extLst>
                    <a:ext uri="{9D8B030D-6E8A-4147-A177-3AD203B41FA5}">
                      <a16:colId xmlns:a16="http://schemas.microsoft.com/office/drawing/2014/main" xmlns="" val="1483735529"/>
                    </a:ext>
                  </a:extLst>
                </a:gridCol>
                <a:gridCol w="3158652">
                  <a:extLst>
                    <a:ext uri="{9D8B030D-6E8A-4147-A177-3AD203B41FA5}">
                      <a16:colId xmlns:a16="http://schemas.microsoft.com/office/drawing/2014/main" xmlns="" val="872434547"/>
                    </a:ext>
                  </a:extLst>
                </a:gridCol>
                <a:gridCol w="3436876">
                  <a:extLst>
                    <a:ext uri="{9D8B030D-6E8A-4147-A177-3AD203B41FA5}">
                      <a16:colId xmlns:a16="http://schemas.microsoft.com/office/drawing/2014/main" xmlns="" val="1020201678"/>
                    </a:ext>
                  </a:extLst>
                </a:gridCol>
              </a:tblGrid>
              <a:tr h="671474">
                <a:tc>
                  <a:txBody>
                    <a:bodyPr/>
                    <a:lstStyle/>
                    <a:p>
                      <a:pPr algn="ctr" rtl="0" fontAlgn="t"/>
                      <a:r>
                        <a:rPr lang="ru-RU" sz="1700" b="1" i="0" u="none" strike="noStrike" dirty="0">
                          <a:solidFill>
                            <a:srgbClr val="FFFFFF"/>
                          </a:solidFill>
                          <a:effectLst>
                            <a:outerShdw blurRad="50800" dist="38100" algn="tr" rotWithShape="0">
                              <a:prstClr val="black">
                                <a:alpha val="40000"/>
                              </a:prstClr>
                            </a:outerShdw>
                          </a:effectLst>
                          <a:latin typeface="Verdana" panose="020B0604030504040204" pitchFamily="34" charset="0"/>
                        </a:rPr>
                        <a:t>Предмет</a:t>
                      </a:r>
                    </a:p>
                  </a:txBody>
                  <a:tcPr marL="8307" marR="8307" marT="83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rtl="0" fontAlgn="b"/>
                      <a:r>
                        <a:rPr lang="ru-RU" sz="1700" b="1" i="0" u="none" strike="noStrike" dirty="0">
                          <a:solidFill>
                            <a:srgbClr val="FFFFFF"/>
                          </a:solidFill>
                          <a:effectLst>
                            <a:outerShdw blurRad="50800" dist="38100" algn="tr" rotWithShape="0">
                              <a:prstClr val="black">
                                <a:alpha val="40000"/>
                              </a:prstClr>
                            </a:outerShdw>
                          </a:effectLst>
                          <a:latin typeface="Verdana" panose="020B0604030504040204" pitchFamily="34" charset="0"/>
                        </a:rPr>
                        <a:t>Время</a:t>
                      </a:r>
                    </a:p>
                  </a:txBody>
                  <a:tcPr marL="8307" marR="8307" marT="83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rtl="0" fontAlgn="b"/>
                      <a:r>
                        <a:rPr lang="ru-RU" sz="1700" b="1" i="0" u="none" strike="noStrike" dirty="0">
                          <a:solidFill>
                            <a:srgbClr val="FFFFFF"/>
                          </a:solidFill>
                          <a:effectLst>
                            <a:outerShdw blurRad="50800" dist="38100" algn="tr" rotWithShape="0">
                              <a:prstClr val="black">
                                <a:alpha val="40000"/>
                              </a:prstClr>
                            </a:outerShdw>
                          </a:effectLst>
                          <a:latin typeface="Verdana" panose="020B0604030504040204" pitchFamily="34" charset="0"/>
                        </a:rPr>
                        <a:t>Время</a:t>
                      </a:r>
                    </a:p>
                    <a:p>
                      <a:pPr algn="ctr" rtl="0" fontAlgn="b"/>
                      <a:r>
                        <a:rPr lang="ru-RU" sz="1700" b="1" i="0" u="none" strike="noStrike" dirty="0">
                          <a:solidFill>
                            <a:srgbClr val="FFFFFF"/>
                          </a:solidFill>
                          <a:effectLst>
                            <a:outerShdw blurRad="50800" dist="38100" algn="tr" rotWithShape="0">
                              <a:prstClr val="black">
                                <a:alpha val="40000"/>
                              </a:prstClr>
                            </a:outerShdw>
                          </a:effectLst>
                          <a:latin typeface="Verdana" panose="020B0604030504040204" pitchFamily="34" charset="0"/>
                        </a:rPr>
                        <a:t> (для лиц с ОВЗ)</a:t>
                      </a:r>
                    </a:p>
                  </a:txBody>
                  <a:tcPr marL="8307" marR="8307" marT="83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xmlns="" val="4076061525"/>
                  </a:ext>
                </a:extLst>
              </a:tr>
              <a:tr h="310683">
                <a:tc>
                  <a:txBody>
                    <a:bodyPr/>
                    <a:lstStyle/>
                    <a:p>
                      <a:pPr algn="l" rtl="0" fontAlgn="t"/>
                      <a:r>
                        <a:rPr lang="ru-RU" sz="1600" b="1" i="0" u="none" strike="noStrike">
                          <a:solidFill>
                            <a:srgbClr val="464D8A"/>
                          </a:solidFill>
                          <a:effectLst/>
                          <a:latin typeface="Verdana" panose="020B0604030504040204" pitchFamily="34" charset="0"/>
                        </a:rPr>
                        <a:t>Математика</a:t>
                      </a:r>
                    </a:p>
                  </a:txBody>
                  <a:tcPr marL="8307" marR="8307" marT="83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3">
                  <a:txBody>
                    <a:bodyPr/>
                    <a:lstStyle/>
                    <a:p>
                      <a:pPr algn="ctr" rtl="0" fontAlgn="b"/>
                      <a:r>
                        <a:rPr lang="ru-RU" sz="1600" b="1" i="0" u="none" strike="noStrike" dirty="0">
                          <a:solidFill>
                            <a:srgbClr val="464D8A"/>
                          </a:solidFill>
                          <a:effectLst/>
                          <a:latin typeface="Verdana" panose="020B0604030504040204" pitchFamily="34" charset="0"/>
                        </a:rPr>
                        <a:t>3 часа 55 минут </a:t>
                      </a:r>
                    </a:p>
                    <a:p>
                      <a:pPr algn="ctr" rtl="0" fontAlgn="b"/>
                      <a:r>
                        <a:rPr lang="ru-RU" sz="1600" b="1" i="0" u="none" strike="noStrike" dirty="0">
                          <a:solidFill>
                            <a:srgbClr val="464D8A"/>
                          </a:solidFill>
                          <a:effectLst/>
                          <a:latin typeface="Verdana" panose="020B0604030504040204" pitchFamily="34" charset="0"/>
                        </a:rPr>
                        <a:t>(235 минут)</a:t>
                      </a:r>
                    </a:p>
                  </a:txBody>
                  <a:tcPr marL="8307" marR="8307" marT="83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3">
                  <a:txBody>
                    <a:bodyPr/>
                    <a:lstStyle/>
                    <a:p>
                      <a:pPr algn="ctr" rtl="0" fontAlgn="b"/>
                      <a:r>
                        <a:rPr lang="ru-RU" sz="1600" b="1" i="0" u="none" strike="noStrike" dirty="0">
                          <a:solidFill>
                            <a:srgbClr val="464D8A"/>
                          </a:solidFill>
                          <a:effectLst/>
                          <a:latin typeface="Verdana" panose="020B0604030504040204" pitchFamily="34" charset="0"/>
                        </a:rPr>
                        <a:t>5 часов 25 минут </a:t>
                      </a:r>
                    </a:p>
                    <a:p>
                      <a:pPr algn="ctr" rtl="0" fontAlgn="b"/>
                      <a:r>
                        <a:rPr lang="ru-RU" sz="1600" b="1" i="0" u="none" strike="noStrike" dirty="0">
                          <a:solidFill>
                            <a:srgbClr val="464D8A"/>
                          </a:solidFill>
                          <a:effectLst/>
                          <a:latin typeface="Verdana" panose="020B0604030504040204" pitchFamily="34" charset="0"/>
                        </a:rPr>
                        <a:t>(325 минут)</a:t>
                      </a:r>
                    </a:p>
                  </a:txBody>
                  <a:tcPr marL="8307" marR="8307" marT="83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636274618"/>
                  </a:ext>
                </a:extLst>
              </a:tr>
              <a:tr h="310683">
                <a:tc>
                  <a:txBody>
                    <a:bodyPr/>
                    <a:lstStyle/>
                    <a:p>
                      <a:pPr algn="l" rtl="0" fontAlgn="t"/>
                      <a:r>
                        <a:rPr lang="ru-RU" sz="1600" b="1" i="0" u="none" strike="noStrike">
                          <a:solidFill>
                            <a:srgbClr val="464D8A"/>
                          </a:solidFill>
                          <a:effectLst/>
                          <a:latin typeface="Verdana" panose="020B0604030504040204" pitchFamily="34" charset="0"/>
                        </a:rPr>
                        <a:t>Русский язык</a:t>
                      </a:r>
                    </a:p>
                  </a:txBody>
                  <a:tcPr marL="8307" marR="8307" marT="83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pPr algn="ctr" rtl="0" fontAlgn="b"/>
                      <a:r>
                        <a:rPr lang="ru-RU" sz="1600" b="1" i="0" u="none" strike="noStrike" dirty="0">
                          <a:solidFill>
                            <a:srgbClr val="464D8A"/>
                          </a:solidFill>
                          <a:effectLst/>
                          <a:latin typeface="Verdana" panose="020B0604030504040204" pitchFamily="34" charset="0"/>
                        </a:rPr>
                        <a:t>55 минут </a:t>
                      </a:r>
                    </a:p>
                  </a:txBody>
                  <a:tcPr marL="8307" marR="8307" marT="83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lang="ru-RU"/>
                    </a:p>
                  </a:txBody>
                  <a:tcPr/>
                </a:tc>
                <a:extLst>
                  <a:ext uri="{0D108BD9-81ED-4DB2-BD59-A6C34878D82A}">
                    <a16:rowId xmlns:a16="http://schemas.microsoft.com/office/drawing/2014/main" xmlns="" val="3711740098"/>
                  </a:ext>
                </a:extLst>
              </a:tr>
              <a:tr h="310683">
                <a:tc>
                  <a:txBody>
                    <a:bodyPr/>
                    <a:lstStyle/>
                    <a:p>
                      <a:pPr algn="l" rtl="0" fontAlgn="t"/>
                      <a:r>
                        <a:rPr lang="ru-RU" sz="1600" b="1" i="0" u="none" strike="noStrike" dirty="0">
                          <a:solidFill>
                            <a:srgbClr val="464D8A"/>
                          </a:solidFill>
                          <a:effectLst/>
                          <a:latin typeface="Verdana" panose="020B0604030504040204" pitchFamily="34" charset="0"/>
                        </a:rPr>
                        <a:t>Литература</a:t>
                      </a:r>
                    </a:p>
                  </a:txBody>
                  <a:tcPr marL="8307" marR="8307" marT="83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pPr algn="ctr" rtl="0" fontAlgn="b"/>
                      <a:r>
                        <a:rPr lang="ru-RU" sz="1600" b="1" i="0" u="none" strike="noStrike" dirty="0">
                          <a:solidFill>
                            <a:srgbClr val="464D8A"/>
                          </a:solidFill>
                          <a:effectLst/>
                          <a:latin typeface="Verdana" panose="020B0604030504040204" pitchFamily="34" charset="0"/>
                        </a:rPr>
                        <a:t>(235 минут)</a:t>
                      </a:r>
                    </a:p>
                  </a:txBody>
                  <a:tcPr marL="8307" marR="8307" marT="83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ru-RU"/>
                    </a:p>
                  </a:txBody>
                  <a:tcPr/>
                </a:tc>
                <a:extLst>
                  <a:ext uri="{0D108BD9-81ED-4DB2-BD59-A6C34878D82A}">
                    <a16:rowId xmlns:a16="http://schemas.microsoft.com/office/drawing/2014/main" xmlns="" val="2978024433"/>
                  </a:ext>
                </a:extLst>
              </a:tr>
              <a:tr h="350770">
                <a:tc>
                  <a:txBody>
                    <a:bodyPr/>
                    <a:lstStyle/>
                    <a:p>
                      <a:pPr algn="l" rtl="0" fontAlgn="t"/>
                      <a:r>
                        <a:rPr lang="ru-RU" sz="1600" b="1" i="0" u="none" strike="noStrike">
                          <a:solidFill>
                            <a:srgbClr val="464D8A"/>
                          </a:solidFill>
                          <a:effectLst/>
                          <a:latin typeface="Verdana" panose="020B0604030504040204" pitchFamily="34" charset="0"/>
                        </a:rPr>
                        <a:t>История</a:t>
                      </a:r>
                    </a:p>
                  </a:txBody>
                  <a:tcPr marL="8307" marR="8307" marT="83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pPr algn="ctr" rtl="0" fontAlgn="ctr"/>
                      <a:r>
                        <a:rPr lang="ru-RU" sz="1600" b="1" i="0" u="none" strike="noStrike" dirty="0">
                          <a:solidFill>
                            <a:srgbClr val="464D8A"/>
                          </a:solidFill>
                          <a:effectLst/>
                          <a:latin typeface="Verdana" panose="020B0604030504040204" pitchFamily="34" charset="0"/>
                        </a:rPr>
                        <a:t>3 часа </a:t>
                      </a:r>
                      <a:br>
                        <a:rPr lang="ru-RU" sz="1600" b="1" i="0" u="none" strike="noStrike" dirty="0">
                          <a:solidFill>
                            <a:srgbClr val="464D8A"/>
                          </a:solidFill>
                          <a:effectLst/>
                          <a:latin typeface="Verdana" panose="020B0604030504040204" pitchFamily="34" charset="0"/>
                        </a:rPr>
                      </a:br>
                      <a:r>
                        <a:rPr lang="ru-RU" sz="1600" b="1" i="0" u="none" strike="noStrike" dirty="0">
                          <a:solidFill>
                            <a:srgbClr val="464D8A"/>
                          </a:solidFill>
                          <a:effectLst/>
                          <a:latin typeface="Verdana" panose="020B0604030504040204" pitchFamily="34" charset="0"/>
                        </a:rPr>
                        <a:t>(180 минут)</a:t>
                      </a:r>
                    </a:p>
                  </a:txBody>
                  <a:tcPr marL="8307" marR="8307" marT="83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pPr algn="ctr" rtl="0" fontAlgn="ctr"/>
                      <a:r>
                        <a:rPr lang="ru-RU" sz="1600" b="1" i="0" u="none" strike="noStrike" dirty="0">
                          <a:solidFill>
                            <a:srgbClr val="464D8A"/>
                          </a:solidFill>
                          <a:effectLst/>
                          <a:latin typeface="Verdana" panose="020B0604030504040204" pitchFamily="34" charset="0"/>
                        </a:rPr>
                        <a:t>4 часа 30 минут </a:t>
                      </a:r>
                    </a:p>
                    <a:p>
                      <a:pPr algn="ctr" rtl="0" fontAlgn="ctr"/>
                      <a:r>
                        <a:rPr lang="ru-RU" sz="1600" b="1" i="0" u="none" strike="noStrike" dirty="0">
                          <a:solidFill>
                            <a:srgbClr val="464D8A"/>
                          </a:solidFill>
                          <a:effectLst/>
                          <a:latin typeface="Verdana" panose="020B0604030504040204" pitchFamily="34" charset="0"/>
                        </a:rPr>
                        <a:t>(270 минут) </a:t>
                      </a:r>
                    </a:p>
                  </a:txBody>
                  <a:tcPr marL="8307" marR="8307" marT="83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56189348"/>
                  </a:ext>
                </a:extLst>
              </a:tr>
              <a:tr h="310683">
                <a:tc>
                  <a:txBody>
                    <a:bodyPr/>
                    <a:lstStyle/>
                    <a:p>
                      <a:pPr algn="l" rtl="0" fontAlgn="t"/>
                      <a:r>
                        <a:rPr lang="ru-RU" sz="1600" b="1" i="0" u="none" strike="noStrike">
                          <a:solidFill>
                            <a:srgbClr val="464D8A"/>
                          </a:solidFill>
                          <a:effectLst/>
                          <a:latin typeface="Verdana" panose="020B0604030504040204" pitchFamily="34" charset="0"/>
                        </a:rPr>
                        <a:t>Обществознание</a:t>
                      </a:r>
                    </a:p>
                  </a:txBody>
                  <a:tcPr marL="8307" marR="8307" marT="83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ru-RU"/>
                    </a:p>
                  </a:txBody>
                  <a:tcPr/>
                </a:tc>
                <a:tc vMerge="1">
                  <a:txBody>
                    <a:bodyPr/>
                    <a:lstStyle/>
                    <a:p>
                      <a:endParaRPr lang="ru-RU"/>
                    </a:p>
                  </a:txBody>
                  <a:tcPr/>
                </a:tc>
                <a:extLst>
                  <a:ext uri="{0D108BD9-81ED-4DB2-BD59-A6C34878D82A}">
                    <a16:rowId xmlns:a16="http://schemas.microsoft.com/office/drawing/2014/main" xmlns="" val="1906489662"/>
                  </a:ext>
                </a:extLst>
              </a:tr>
              <a:tr h="310683">
                <a:tc>
                  <a:txBody>
                    <a:bodyPr/>
                    <a:lstStyle/>
                    <a:p>
                      <a:pPr algn="l" rtl="0" fontAlgn="t"/>
                      <a:r>
                        <a:rPr lang="ru-RU" sz="1600" b="1" i="0" u="none" strike="noStrike">
                          <a:solidFill>
                            <a:srgbClr val="464D8A"/>
                          </a:solidFill>
                          <a:effectLst/>
                          <a:latin typeface="Verdana" panose="020B0604030504040204" pitchFamily="34" charset="0"/>
                        </a:rPr>
                        <a:t>Физика</a:t>
                      </a:r>
                    </a:p>
                  </a:txBody>
                  <a:tcPr marL="8307" marR="8307" marT="83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ru-RU"/>
                    </a:p>
                  </a:txBody>
                  <a:tcPr/>
                </a:tc>
                <a:tc vMerge="1">
                  <a:txBody>
                    <a:bodyPr/>
                    <a:lstStyle/>
                    <a:p>
                      <a:endParaRPr lang="ru-RU"/>
                    </a:p>
                  </a:txBody>
                  <a:tcPr/>
                </a:tc>
                <a:extLst>
                  <a:ext uri="{0D108BD9-81ED-4DB2-BD59-A6C34878D82A}">
                    <a16:rowId xmlns:a16="http://schemas.microsoft.com/office/drawing/2014/main" xmlns="" val="219628497"/>
                  </a:ext>
                </a:extLst>
              </a:tr>
              <a:tr h="310683">
                <a:tc>
                  <a:txBody>
                    <a:bodyPr/>
                    <a:lstStyle/>
                    <a:p>
                      <a:pPr algn="l" rtl="0" fontAlgn="t"/>
                      <a:r>
                        <a:rPr lang="ru-RU" sz="1600" b="1" i="0" u="none" strike="noStrike">
                          <a:solidFill>
                            <a:srgbClr val="464D8A"/>
                          </a:solidFill>
                          <a:effectLst/>
                          <a:latin typeface="Verdana" panose="020B0604030504040204" pitchFamily="34" charset="0"/>
                        </a:rPr>
                        <a:t>Химия</a:t>
                      </a:r>
                    </a:p>
                  </a:txBody>
                  <a:tcPr marL="8307" marR="8307" marT="83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ru-RU"/>
                    </a:p>
                  </a:txBody>
                  <a:tcPr/>
                </a:tc>
                <a:tc vMerge="1">
                  <a:txBody>
                    <a:bodyPr/>
                    <a:lstStyle/>
                    <a:p>
                      <a:endParaRPr lang="ru-RU"/>
                    </a:p>
                  </a:txBody>
                  <a:tcPr/>
                </a:tc>
                <a:extLst>
                  <a:ext uri="{0D108BD9-81ED-4DB2-BD59-A6C34878D82A}">
                    <a16:rowId xmlns:a16="http://schemas.microsoft.com/office/drawing/2014/main" xmlns="" val="2727241247"/>
                  </a:ext>
                </a:extLst>
              </a:tr>
              <a:tr h="304195">
                <a:tc>
                  <a:txBody>
                    <a:bodyPr/>
                    <a:lstStyle/>
                    <a:p>
                      <a:pPr algn="l" rtl="0" fontAlgn="t"/>
                      <a:r>
                        <a:rPr lang="ru-RU" sz="1600" b="1" i="0" u="none" strike="noStrike" dirty="0">
                          <a:solidFill>
                            <a:srgbClr val="464D8A"/>
                          </a:solidFill>
                          <a:effectLst/>
                          <a:latin typeface="Verdana" panose="020B0604030504040204" pitchFamily="34" charset="0"/>
                        </a:rPr>
                        <a:t>Биология</a:t>
                      </a:r>
                    </a:p>
                  </a:txBody>
                  <a:tcPr marL="8307" marR="8307" marT="83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3">
                  <a:txBody>
                    <a:bodyPr/>
                    <a:lstStyle/>
                    <a:p>
                      <a:pPr algn="ctr" rtl="0" fontAlgn="ctr"/>
                      <a:r>
                        <a:rPr lang="ru-RU" sz="1600" b="1" i="0" u="none" strike="noStrike" dirty="0">
                          <a:solidFill>
                            <a:srgbClr val="464D8A"/>
                          </a:solidFill>
                          <a:effectLst/>
                          <a:latin typeface="Verdana" panose="020B0604030504040204" pitchFamily="34" charset="0"/>
                        </a:rPr>
                        <a:t>2 часа 30 минут </a:t>
                      </a:r>
                    </a:p>
                    <a:p>
                      <a:pPr algn="ctr" rtl="0" fontAlgn="ctr"/>
                      <a:r>
                        <a:rPr lang="ru-RU" sz="1600" b="1" i="0" u="none" strike="noStrike" dirty="0">
                          <a:solidFill>
                            <a:srgbClr val="464D8A"/>
                          </a:solidFill>
                          <a:effectLst/>
                          <a:latin typeface="Verdana" panose="020B0604030504040204" pitchFamily="34" charset="0"/>
                        </a:rPr>
                        <a:t>(150 минут)</a:t>
                      </a:r>
                    </a:p>
                  </a:txBody>
                  <a:tcPr marL="8307" marR="8307" marT="83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3">
                  <a:txBody>
                    <a:bodyPr/>
                    <a:lstStyle/>
                    <a:p>
                      <a:pPr algn="ctr" rtl="0" fontAlgn="t"/>
                      <a:endParaRPr lang="ru-RU" sz="1600" b="1" i="0" u="none" strike="noStrike" dirty="0">
                        <a:solidFill>
                          <a:srgbClr val="464D8A"/>
                        </a:solidFill>
                        <a:effectLst/>
                        <a:latin typeface="Verdana" panose="020B0604030504040204" pitchFamily="34" charset="0"/>
                      </a:endParaRPr>
                    </a:p>
                    <a:p>
                      <a:pPr algn="ctr" rtl="0" fontAlgn="t"/>
                      <a:r>
                        <a:rPr lang="ru-RU" sz="1600" b="1" i="0" u="none" strike="noStrike" dirty="0">
                          <a:solidFill>
                            <a:srgbClr val="464D8A"/>
                          </a:solidFill>
                          <a:effectLst/>
                          <a:latin typeface="Verdana" panose="020B0604030504040204" pitchFamily="34" charset="0"/>
                        </a:rPr>
                        <a:t>4 часа </a:t>
                      </a:r>
                      <a:br>
                        <a:rPr lang="ru-RU" sz="1600" b="1" i="0" u="none" strike="noStrike" dirty="0">
                          <a:solidFill>
                            <a:srgbClr val="464D8A"/>
                          </a:solidFill>
                          <a:effectLst/>
                          <a:latin typeface="Verdana" panose="020B0604030504040204" pitchFamily="34" charset="0"/>
                        </a:rPr>
                      </a:br>
                      <a:r>
                        <a:rPr lang="ru-RU" sz="1600" b="1" i="0" u="none" strike="noStrike" dirty="0">
                          <a:solidFill>
                            <a:srgbClr val="464D8A"/>
                          </a:solidFill>
                          <a:effectLst/>
                          <a:latin typeface="Verdana" panose="020B0604030504040204" pitchFamily="34" charset="0"/>
                        </a:rPr>
                        <a:t>(240 минут)</a:t>
                      </a:r>
                    </a:p>
                  </a:txBody>
                  <a:tcPr marL="8307" marR="8307" marT="83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672834152"/>
                  </a:ext>
                </a:extLst>
              </a:tr>
              <a:tr h="310683">
                <a:tc>
                  <a:txBody>
                    <a:bodyPr/>
                    <a:lstStyle/>
                    <a:p>
                      <a:pPr algn="l" rtl="0" fontAlgn="t"/>
                      <a:r>
                        <a:rPr lang="ru-RU" sz="1600" b="1" i="0" u="none" strike="noStrike">
                          <a:solidFill>
                            <a:srgbClr val="464D8A"/>
                          </a:solidFill>
                          <a:effectLst/>
                          <a:latin typeface="Verdana" panose="020B0604030504040204" pitchFamily="34" charset="0"/>
                        </a:rPr>
                        <a:t>География</a:t>
                      </a:r>
                    </a:p>
                  </a:txBody>
                  <a:tcPr marL="8307" marR="8307" marT="83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ru-RU"/>
                    </a:p>
                  </a:txBody>
                  <a:tcPr/>
                </a:tc>
                <a:tc vMerge="1">
                  <a:txBody>
                    <a:bodyPr/>
                    <a:lstStyle/>
                    <a:p>
                      <a:endParaRPr lang="ru-RU"/>
                    </a:p>
                  </a:txBody>
                  <a:tcPr/>
                </a:tc>
                <a:extLst>
                  <a:ext uri="{0D108BD9-81ED-4DB2-BD59-A6C34878D82A}">
                    <a16:rowId xmlns:a16="http://schemas.microsoft.com/office/drawing/2014/main" xmlns="" val="2590488569"/>
                  </a:ext>
                </a:extLst>
              </a:tr>
              <a:tr h="420924">
                <a:tc>
                  <a:txBody>
                    <a:bodyPr/>
                    <a:lstStyle/>
                    <a:p>
                      <a:pPr algn="l" rtl="0" fontAlgn="t"/>
                      <a:r>
                        <a:rPr lang="ru-RU" sz="1600" b="1" i="0" u="none" strike="noStrike" dirty="0">
                          <a:solidFill>
                            <a:srgbClr val="464D8A"/>
                          </a:solidFill>
                          <a:effectLst/>
                          <a:latin typeface="Verdana" panose="020B0604030504040204" pitchFamily="34" charset="0"/>
                        </a:rPr>
                        <a:t>Информатика</a:t>
                      </a:r>
                    </a:p>
                  </a:txBody>
                  <a:tcPr marL="8307" marR="8307" marT="83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ru-RU"/>
                    </a:p>
                  </a:txBody>
                  <a:tcPr/>
                </a:tc>
                <a:tc vMerge="1">
                  <a:txBody>
                    <a:bodyPr/>
                    <a:lstStyle/>
                    <a:p>
                      <a:pPr algn="ctr" rtl="0" fontAlgn="t"/>
                      <a:endParaRPr lang="ru-RU" sz="1600" b="1" i="0" u="none" strike="noStrike" dirty="0">
                        <a:solidFill>
                          <a:srgbClr val="464D8A"/>
                        </a:solidFill>
                        <a:effectLst/>
                        <a:latin typeface="Verdana" panose="020B0604030504040204" pitchFamily="34" charset="0"/>
                      </a:endParaRPr>
                    </a:p>
                  </a:txBody>
                  <a:tcPr marL="8307" marR="8307" marT="83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249620919"/>
                  </a:ext>
                </a:extLst>
              </a:tr>
              <a:tr h="721585">
                <a:tc>
                  <a:txBody>
                    <a:bodyPr/>
                    <a:lstStyle/>
                    <a:p>
                      <a:pPr algn="l" rtl="0" fontAlgn="t"/>
                      <a:r>
                        <a:rPr lang="ru-RU" sz="1600" b="1" i="0" u="none" strike="noStrike" dirty="0">
                          <a:solidFill>
                            <a:srgbClr val="464D8A"/>
                          </a:solidFill>
                          <a:effectLst/>
                          <a:latin typeface="Verdana" panose="020B0604030504040204" pitchFamily="34" charset="0"/>
                        </a:rPr>
                        <a:t>Иностранные языки (письменные)</a:t>
                      </a:r>
                    </a:p>
                  </a:txBody>
                  <a:tcPr marL="8307" marR="8307" marT="83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t"/>
                      <a:r>
                        <a:rPr lang="ru-RU" sz="1600" b="1" i="0" u="none" strike="noStrike">
                          <a:solidFill>
                            <a:srgbClr val="464D8A"/>
                          </a:solidFill>
                          <a:effectLst/>
                          <a:latin typeface="Verdana" panose="020B0604030504040204" pitchFamily="34" charset="0"/>
                        </a:rPr>
                        <a:t>2 часа </a:t>
                      </a:r>
                      <a:br>
                        <a:rPr lang="ru-RU" sz="1600" b="1" i="0" u="none" strike="noStrike">
                          <a:solidFill>
                            <a:srgbClr val="464D8A"/>
                          </a:solidFill>
                          <a:effectLst/>
                          <a:latin typeface="Verdana" panose="020B0604030504040204" pitchFamily="34" charset="0"/>
                        </a:rPr>
                      </a:br>
                      <a:r>
                        <a:rPr lang="ru-RU" sz="1600" b="1" i="0" u="none" strike="noStrike">
                          <a:solidFill>
                            <a:srgbClr val="464D8A"/>
                          </a:solidFill>
                          <a:effectLst/>
                          <a:latin typeface="Verdana" panose="020B0604030504040204" pitchFamily="34" charset="0"/>
                        </a:rPr>
                        <a:t>(120 минут)</a:t>
                      </a:r>
                    </a:p>
                  </a:txBody>
                  <a:tcPr marL="8307" marR="8307" marT="83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t"/>
                      <a:r>
                        <a:rPr lang="ru-RU" sz="1600" b="1" i="0" u="none" strike="noStrike" dirty="0">
                          <a:solidFill>
                            <a:srgbClr val="464D8A"/>
                          </a:solidFill>
                          <a:effectLst/>
                          <a:latin typeface="Verdana" panose="020B0604030504040204" pitchFamily="34" charset="0"/>
                        </a:rPr>
                        <a:t>3 часа 30 минут </a:t>
                      </a:r>
                    </a:p>
                    <a:p>
                      <a:pPr algn="ctr" rtl="0" fontAlgn="t"/>
                      <a:r>
                        <a:rPr lang="ru-RU" sz="1600" b="1" i="0" u="none" strike="noStrike" dirty="0">
                          <a:solidFill>
                            <a:srgbClr val="464D8A"/>
                          </a:solidFill>
                          <a:effectLst/>
                          <a:latin typeface="Verdana" panose="020B0604030504040204" pitchFamily="34" charset="0"/>
                        </a:rPr>
                        <a:t>(210 минут)</a:t>
                      </a:r>
                    </a:p>
                  </a:txBody>
                  <a:tcPr marL="8307" marR="8307" marT="83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439804351"/>
                  </a:ext>
                </a:extLst>
              </a:tr>
              <a:tr h="611342">
                <a:tc>
                  <a:txBody>
                    <a:bodyPr/>
                    <a:lstStyle/>
                    <a:p>
                      <a:pPr algn="l" rtl="0" fontAlgn="t"/>
                      <a:r>
                        <a:rPr lang="ru-RU" sz="1600" b="1" i="0" u="none" strike="noStrike" dirty="0">
                          <a:solidFill>
                            <a:srgbClr val="464D8A"/>
                          </a:solidFill>
                          <a:effectLst/>
                          <a:latin typeface="Verdana" panose="020B0604030504040204" pitchFamily="34" charset="0"/>
                        </a:rPr>
                        <a:t>Иностранные языки </a:t>
                      </a:r>
                    </a:p>
                    <a:p>
                      <a:pPr algn="l" rtl="0" fontAlgn="t"/>
                      <a:r>
                        <a:rPr lang="ru-RU" sz="1600" b="1" i="0" u="none" strike="noStrike" dirty="0">
                          <a:solidFill>
                            <a:srgbClr val="464D8A"/>
                          </a:solidFill>
                          <a:effectLst/>
                          <a:latin typeface="Verdana" panose="020B0604030504040204" pitchFamily="34" charset="0"/>
                        </a:rPr>
                        <a:t>(устные)</a:t>
                      </a:r>
                    </a:p>
                  </a:txBody>
                  <a:tcPr marL="8307" marR="8307" marT="83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ru-RU" sz="1800" b="1" i="0" u="none" strike="noStrike">
                          <a:solidFill>
                            <a:srgbClr val="464D8A"/>
                          </a:solidFill>
                          <a:effectLst/>
                          <a:latin typeface="Verdana" panose="020B0604030504040204" pitchFamily="34" charset="0"/>
                        </a:rPr>
                        <a:t>15 минут</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ru-RU" sz="1800" b="1" i="0" u="none" strike="noStrike" dirty="0">
                          <a:solidFill>
                            <a:srgbClr val="464D8A"/>
                          </a:solidFill>
                          <a:effectLst/>
                          <a:latin typeface="Verdana" panose="020B0604030504040204" pitchFamily="34" charset="0"/>
                        </a:rPr>
                        <a:t>45 минут</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4237276236"/>
                  </a:ext>
                </a:extLst>
              </a:tr>
            </a:tbl>
          </a:graphicData>
        </a:graphic>
      </p:graphicFrame>
    </p:spTree>
    <p:extLst>
      <p:ext uri="{BB962C8B-B14F-4D97-AF65-F5344CB8AC3E}">
        <p14:creationId xmlns:p14="http://schemas.microsoft.com/office/powerpoint/2010/main" val="1759257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Таблица 8">
            <a:extLst>
              <a:ext uri="{FF2B5EF4-FFF2-40B4-BE49-F238E27FC236}">
                <a16:creationId xmlns:a16="http://schemas.microsoft.com/office/drawing/2014/main" xmlns="" id="{4758F275-4EE0-4A8B-9A59-886186A08326}"/>
              </a:ext>
            </a:extLst>
          </p:cNvPr>
          <p:cNvGraphicFramePr>
            <a:graphicFrameLocks noGrp="1"/>
          </p:cNvGraphicFramePr>
          <p:nvPr/>
        </p:nvGraphicFramePr>
        <p:xfrm>
          <a:off x="571848" y="1047089"/>
          <a:ext cx="11048303" cy="5585565"/>
        </p:xfrm>
        <a:graphic>
          <a:graphicData uri="http://schemas.openxmlformats.org/drawingml/2006/table">
            <a:tbl>
              <a:tblPr firstRow="1" bandRow="1">
                <a:tableStyleId>{B301B821-A1FF-4177-AEE7-76D212191A09}</a:tableStyleId>
              </a:tblPr>
              <a:tblGrid>
                <a:gridCol w="3181561">
                  <a:extLst>
                    <a:ext uri="{9D8B030D-6E8A-4147-A177-3AD203B41FA5}">
                      <a16:colId xmlns:a16="http://schemas.microsoft.com/office/drawing/2014/main" xmlns="" val="1537333743"/>
                    </a:ext>
                  </a:extLst>
                </a:gridCol>
                <a:gridCol w="2877620">
                  <a:extLst>
                    <a:ext uri="{9D8B030D-6E8A-4147-A177-3AD203B41FA5}">
                      <a16:colId xmlns:a16="http://schemas.microsoft.com/office/drawing/2014/main" xmlns="" val="3883460701"/>
                    </a:ext>
                  </a:extLst>
                </a:gridCol>
                <a:gridCol w="2438867">
                  <a:extLst>
                    <a:ext uri="{9D8B030D-6E8A-4147-A177-3AD203B41FA5}">
                      <a16:colId xmlns:a16="http://schemas.microsoft.com/office/drawing/2014/main" xmlns="" val="3300659471"/>
                    </a:ext>
                  </a:extLst>
                </a:gridCol>
                <a:gridCol w="2550255">
                  <a:extLst>
                    <a:ext uri="{9D8B030D-6E8A-4147-A177-3AD203B41FA5}">
                      <a16:colId xmlns:a16="http://schemas.microsoft.com/office/drawing/2014/main" xmlns="" val="563562792"/>
                    </a:ext>
                  </a:extLst>
                </a:gridCol>
              </a:tblGrid>
              <a:tr h="692317">
                <a:tc>
                  <a:txBody>
                    <a:bodyPr/>
                    <a:lstStyle/>
                    <a:p>
                      <a:pPr algn="ctr"/>
                      <a:r>
                        <a:rPr lang="ru-RU" sz="1600" kern="12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Предмет</a:t>
                      </a:r>
                      <a:endParaRPr lang="ru-RU" sz="1600" b="1" kern="1200" dirty="0">
                        <a:solidFill>
                          <a:schemeClr val="lt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600" b="1" kern="1200" dirty="0">
                          <a:solidFill>
                            <a:schemeClr val="lt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mn-cs"/>
                        </a:rPr>
                        <a:t>Время</a:t>
                      </a:r>
                    </a:p>
                    <a:p>
                      <a:pPr algn="ctr"/>
                      <a:r>
                        <a:rPr lang="ru-RU" sz="1600" b="1" kern="1200" dirty="0">
                          <a:solidFill>
                            <a:schemeClr val="lt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mn-cs"/>
                        </a:rPr>
                        <a:t> (Письменная форма)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600" kern="12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Время</a:t>
                      </a:r>
                    </a:p>
                    <a:p>
                      <a:pPr algn="ctr"/>
                      <a:r>
                        <a:rPr lang="ru-RU" sz="1600" kern="1200" baseline="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r>
                        <a:rPr lang="ru-RU" sz="1600" kern="12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(для лиц с ОВЗ, детей-инвалидов и инвалидов)</a:t>
                      </a:r>
                      <a:endParaRPr lang="ru-RU" sz="1600" b="1" kern="1200" dirty="0">
                        <a:solidFill>
                          <a:schemeClr val="lt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mn-cs"/>
                      </a:endParaRPr>
                    </a:p>
                    <a:p>
                      <a:pPr algn="ctr"/>
                      <a:endParaRPr lang="ru-RU" sz="1600" b="1" kern="1200" dirty="0">
                        <a:solidFill>
                          <a:schemeClr val="lt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600" b="1" kern="1200" dirty="0">
                          <a:solidFill>
                            <a:schemeClr val="lt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mn-cs"/>
                        </a:rPr>
                        <a:t>Время подготовки ответов на вопросы</a:t>
                      </a:r>
                    </a:p>
                    <a:p>
                      <a:pPr algn="ctr"/>
                      <a:r>
                        <a:rPr lang="ru-RU" sz="1600" b="1" kern="1200" dirty="0">
                          <a:solidFill>
                            <a:schemeClr val="lt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mn-cs"/>
                        </a:rPr>
                        <a:t>(Устная форма)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985163535"/>
                  </a:ext>
                </a:extLst>
              </a:tr>
              <a:tr h="356480">
                <a:tc>
                  <a:txBody>
                    <a:bodyPr/>
                    <a:lstStyle/>
                    <a:p>
                      <a:pPr lvl="0" algn="l"/>
                      <a:r>
                        <a:rPr lang="ru-RU" sz="1400" b="1" dirty="0">
                          <a:solidFill>
                            <a:srgbClr val="464D8A"/>
                          </a:solidFill>
                          <a:latin typeface="Verdana" panose="020B0604030504040204" pitchFamily="34" charset="0"/>
                          <a:ea typeface="Verdana" panose="020B0604030504040204" pitchFamily="34" charset="0"/>
                        </a:rPr>
                        <a:t>Математика</a:t>
                      </a: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ru-RU" sz="1400" b="1" dirty="0">
                          <a:solidFill>
                            <a:srgbClr val="464D8A"/>
                          </a:solidFill>
                          <a:latin typeface="Verdana" panose="020B0604030504040204" pitchFamily="34" charset="0"/>
                          <a:ea typeface="Verdana" panose="020B0604030504040204" pitchFamily="34" charset="0"/>
                        </a:rPr>
                        <a:t>3 часа 55 минут </a:t>
                      </a:r>
                    </a:p>
                    <a:p>
                      <a:pPr algn="ctr"/>
                      <a:r>
                        <a:rPr lang="ru-RU" sz="1400" b="1" dirty="0">
                          <a:solidFill>
                            <a:srgbClr val="464D8A"/>
                          </a:solidFill>
                          <a:latin typeface="Verdana" panose="020B0604030504040204" pitchFamily="34" charset="0"/>
                          <a:ea typeface="Verdana" panose="020B0604030504040204" pitchFamily="34" charset="0"/>
                        </a:rPr>
                        <a:t>(235 минут)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400" b="1" dirty="0">
                          <a:solidFill>
                            <a:srgbClr val="464D8A"/>
                          </a:solidFill>
                          <a:latin typeface="Verdana" panose="020B0604030504040204" pitchFamily="34" charset="0"/>
                          <a:ea typeface="Verdana" panose="020B0604030504040204" pitchFamily="34" charset="0"/>
                        </a:rPr>
                        <a:t>5 часов 25 минут </a:t>
                      </a:r>
                    </a:p>
                    <a:p>
                      <a:pPr marL="0" marR="0" lvl="0" indent="0" algn="ctr" defTabSz="914400" rtl="0" eaLnBrk="1" fontAlgn="auto" latinLnBrk="0" hangingPunct="1">
                        <a:lnSpc>
                          <a:spcPct val="100000"/>
                        </a:lnSpc>
                        <a:spcBef>
                          <a:spcPts val="0"/>
                        </a:spcBef>
                        <a:spcAft>
                          <a:spcPts val="0"/>
                        </a:spcAft>
                        <a:buClrTx/>
                        <a:buSzTx/>
                        <a:buFontTx/>
                        <a:buNone/>
                        <a:tabLst/>
                        <a:defRPr/>
                      </a:pPr>
                      <a:r>
                        <a:rPr lang="ru-RU" sz="1400" b="1" dirty="0">
                          <a:solidFill>
                            <a:srgbClr val="464D8A"/>
                          </a:solidFill>
                          <a:latin typeface="Verdana" panose="020B0604030504040204" pitchFamily="34" charset="0"/>
                          <a:ea typeface="Verdana" panose="020B0604030504040204" pitchFamily="34" charset="0"/>
                        </a:rPr>
                        <a:t>(325 минут)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400" b="1" dirty="0">
                          <a:solidFill>
                            <a:srgbClr val="464D8A"/>
                          </a:solidFill>
                          <a:latin typeface="Verdana" panose="020B0604030504040204" pitchFamily="34" charset="0"/>
                          <a:ea typeface="Verdana" panose="020B0604030504040204" pitchFamily="34" charset="0"/>
                        </a:rPr>
                        <a:t>1 час 30 минут </a:t>
                      </a:r>
                    </a:p>
                    <a:p>
                      <a:pPr marL="0" marR="0" lvl="0" indent="0" algn="ctr" defTabSz="914400" rtl="0" eaLnBrk="1" fontAlgn="auto" latinLnBrk="0" hangingPunct="1">
                        <a:lnSpc>
                          <a:spcPct val="100000"/>
                        </a:lnSpc>
                        <a:spcBef>
                          <a:spcPts val="0"/>
                        </a:spcBef>
                        <a:spcAft>
                          <a:spcPts val="0"/>
                        </a:spcAft>
                        <a:buClrTx/>
                        <a:buSzTx/>
                        <a:buFontTx/>
                        <a:buNone/>
                        <a:tabLst/>
                        <a:defRPr/>
                      </a:pPr>
                      <a:r>
                        <a:rPr lang="ru-RU" sz="1400" b="1" dirty="0">
                          <a:solidFill>
                            <a:srgbClr val="464D8A"/>
                          </a:solidFill>
                          <a:latin typeface="Verdana" panose="020B0604030504040204" pitchFamily="34" charset="0"/>
                          <a:ea typeface="Verdana" panose="020B0604030504040204" pitchFamily="34" charset="0"/>
                        </a:rPr>
                        <a:t>(90 минут)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219223629"/>
                  </a:ext>
                </a:extLst>
              </a:tr>
              <a:tr h="153065">
                <a:tc>
                  <a:txBody>
                    <a:bodyPr/>
                    <a:lstStyle/>
                    <a:p>
                      <a:r>
                        <a:rPr lang="ru-RU" sz="1400" b="1" dirty="0">
                          <a:solidFill>
                            <a:srgbClr val="464D8A"/>
                          </a:solidFill>
                          <a:latin typeface="Verdana" panose="020B0604030504040204" pitchFamily="34" charset="0"/>
                          <a:ea typeface="Verdana" panose="020B0604030504040204" pitchFamily="34" charset="0"/>
                        </a:rPr>
                        <a:t>Русский язык</a:t>
                      </a:r>
                      <a:endParaRPr lang="ru-RU" dirty="0"/>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ru-RU"/>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endParaRPr lang="ru-RU"/>
                    </a:p>
                  </a:txBody>
                  <a:tcPr>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400" b="1" dirty="0">
                          <a:solidFill>
                            <a:srgbClr val="464D8A"/>
                          </a:solidFill>
                          <a:latin typeface="Verdana" panose="020B0604030504040204" pitchFamily="34" charset="0"/>
                          <a:ea typeface="Verdana" panose="020B0604030504040204" pitchFamily="34" charset="0"/>
                        </a:rPr>
                        <a:t>1 час (60 минут)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905719444"/>
                  </a:ext>
                </a:extLst>
              </a:tr>
              <a:tr h="2479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400" b="1" dirty="0">
                          <a:solidFill>
                            <a:srgbClr val="464D8A"/>
                          </a:solidFill>
                          <a:latin typeface="Verdana" panose="020B0604030504040204" pitchFamily="34" charset="0"/>
                          <a:ea typeface="Verdana" panose="020B0604030504040204" pitchFamily="34" charset="0"/>
                        </a:rPr>
                        <a:t>Обществознание</a:t>
                      </a: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400" b="1" dirty="0">
                          <a:solidFill>
                            <a:srgbClr val="464D8A"/>
                          </a:solidFill>
                          <a:latin typeface="Verdana" panose="020B0604030504040204" pitchFamily="34" charset="0"/>
                          <a:ea typeface="Verdana" panose="020B0604030504040204" pitchFamily="34" charset="0"/>
                        </a:rPr>
                        <a:t>3 часа </a:t>
                      </a:r>
                    </a:p>
                    <a:p>
                      <a:pPr marL="0" marR="0" lvl="0" indent="0" algn="ctr" defTabSz="914400" rtl="0" eaLnBrk="1" fontAlgn="auto" latinLnBrk="0" hangingPunct="1">
                        <a:lnSpc>
                          <a:spcPct val="100000"/>
                        </a:lnSpc>
                        <a:spcBef>
                          <a:spcPts val="0"/>
                        </a:spcBef>
                        <a:spcAft>
                          <a:spcPts val="0"/>
                        </a:spcAft>
                        <a:buClrTx/>
                        <a:buSzTx/>
                        <a:buFontTx/>
                        <a:buNone/>
                        <a:tabLst/>
                        <a:defRPr/>
                      </a:pPr>
                      <a:r>
                        <a:rPr lang="ru-RU" sz="1400" b="1" dirty="0">
                          <a:solidFill>
                            <a:srgbClr val="464D8A"/>
                          </a:solidFill>
                          <a:latin typeface="Verdana" panose="020B0604030504040204" pitchFamily="34" charset="0"/>
                          <a:ea typeface="Verdana" panose="020B0604030504040204" pitchFamily="34" charset="0"/>
                        </a:rPr>
                        <a:t>(180 минут)</a:t>
                      </a:r>
                    </a:p>
                    <a:p>
                      <a:pPr algn="ctr"/>
                      <a:endParaRPr lang="ru-RU" sz="1400" b="1" dirty="0">
                        <a:solidFill>
                          <a:srgbClr val="464D8A"/>
                        </a:solidFill>
                        <a:latin typeface="Verdana" panose="020B0604030504040204" pitchFamily="34" charset="0"/>
                        <a:ea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pPr algn="ctr"/>
                      <a:r>
                        <a:rPr lang="ru-RU" sz="1400" b="1" dirty="0">
                          <a:solidFill>
                            <a:srgbClr val="464D8A"/>
                          </a:solidFill>
                          <a:latin typeface="Verdana" panose="020B0604030504040204" pitchFamily="34" charset="0"/>
                          <a:ea typeface="Verdana" panose="020B0604030504040204" pitchFamily="34" charset="0"/>
                        </a:rPr>
                        <a:t>4 часа 30 минут </a:t>
                      </a:r>
                    </a:p>
                    <a:p>
                      <a:pPr algn="ctr"/>
                      <a:r>
                        <a:rPr lang="ru-RU" sz="1400" b="1" dirty="0">
                          <a:solidFill>
                            <a:srgbClr val="464D8A"/>
                          </a:solidFill>
                          <a:latin typeface="Verdana" panose="020B0604030504040204" pitchFamily="34" charset="0"/>
                          <a:ea typeface="Verdana" panose="020B0604030504040204" pitchFamily="34" charset="0"/>
                        </a:rPr>
                        <a:t>(270 минут)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400" b="1" dirty="0">
                          <a:solidFill>
                            <a:srgbClr val="464D8A"/>
                          </a:solidFill>
                          <a:latin typeface="Verdana" panose="020B0604030504040204" pitchFamily="34" charset="0"/>
                          <a:ea typeface="Verdana" panose="020B0604030504040204" pitchFamily="34" charset="0"/>
                        </a:rPr>
                        <a:t>40 минут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649606456"/>
                  </a:ext>
                </a:extLst>
              </a:tr>
              <a:tr h="3612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400" b="1" dirty="0">
                          <a:solidFill>
                            <a:srgbClr val="464D8A"/>
                          </a:solidFill>
                          <a:latin typeface="Verdana" panose="020B0604030504040204" pitchFamily="34" charset="0"/>
                          <a:ea typeface="Verdana" panose="020B0604030504040204" pitchFamily="34" charset="0"/>
                        </a:rPr>
                        <a:t>Биология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ru-RU" sz="1400" b="1" dirty="0">
                        <a:solidFill>
                          <a:srgbClr val="464D8A"/>
                        </a:solidFill>
                        <a:latin typeface="Verdana" panose="020B0604030504040204" pitchFamily="34" charset="0"/>
                        <a:ea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ru-RU" sz="1400" b="1" dirty="0">
                        <a:solidFill>
                          <a:srgbClr val="464D8A"/>
                        </a:solidFill>
                        <a:latin typeface="Verdana" panose="020B0604030504040204" pitchFamily="34" charset="0"/>
                        <a:ea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400" b="1" dirty="0">
                          <a:solidFill>
                            <a:srgbClr val="464D8A"/>
                          </a:solidFill>
                          <a:latin typeface="Verdana" panose="020B0604030504040204" pitchFamily="34" charset="0"/>
                          <a:ea typeface="Verdana" panose="020B0604030504040204" pitchFamily="34" charset="0"/>
                        </a:rPr>
                        <a:t>40 минут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717590863"/>
                  </a:ext>
                </a:extLst>
              </a:tr>
              <a:tr h="2965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400" b="1" dirty="0">
                          <a:solidFill>
                            <a:srgbClr val="464D8A"/>
                          </a:solidFill>
                          <a:latin typeface="Verdana" panose="020B0604030504040204" pitchFamily="34" charset="0"/>
                          <a:ea typeface="Verdana" panose="020B0604030504040204" pitchFamily="34" charset="0"/>
                        </a:rPr>
                        <a:t>Литература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ru-RU" sz="1400" b="1" dirty="0">
                        <a:solidFill>
                          <a:srgbClr val="464D8A"/>
                        </a:solidFill>
                        <a:latin typeface="Verdana" panose="020B0604030504040204" pitchFamily="34" charset="0"/>
                        <a:ea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ru-RU" sz="1400" b="1" dirty="0">
                        <a:solidFill>
                          <a:srgbClr val="464D8A"/>
                        </a:solidFill>
                        <a:latin typeface="Verdana" panose="020B0604030504040204" pitchFamily="34" charset="0"/>
                        <a:ea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400" b="1" dirty="0">
                          <a:solidFill>
                            <a:srgbClr val="464D8A"/>
                          </a:solidFill>
                          <a:latin typeface="Verdana" panose="020B0604030504040204" pitchFamily="34" charset="0"/>
                          <a:ea typeface="Verdana" panose="020B0604030504040204" pitchFamily="34" charset="0"/>
                        </a:rPr>
                        <a:t>1 час (60 минут)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901070732"/>
                  </a:ext>
                </a:extLst>
              </a:tr>
              <a:tr h="3612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400" b="1" dirty="0">
                          <a:solidFill>
                            <a:srgbClr val="464D8A"/>
                          </a:solidFill>
                          <a:latin typeface="Verdana" panose="020B0604030504040204" pitchFamily="34" charset="0"/>
                          <a:ea typeface="Verdana" panose="020B0604030504040204" pitchFamily="34" charset="0"/>
                        </a:rPr>
                        <a:t>История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400" b="1" dirty="0">
                          <a:solidFill>
                            <a:srgbClr val="464D8A"/>
                          </a:solidFill>
                          <a:latin typeface="Verdana" panose="020B0604030504040204" pitchFamily="34" charset="0"/>
                          <a:ea typeface="Verdana" panose="020B0604030504040204" pitchFamily="34" charset="0"/>
                        </a:rPr>
                        <a:t>2 часа 30 минут </a:t>
                      </a:r>
                    </a:p>
                    <a:p>
                      <a:pPr marL="0" marR="0" lvl="0" indent="0" algn="ctr" defTabSz="914400" rtl="0" eaLnBrk="1" fontAlgn="auto" latinLnBrk="0" hangingPunct="1">
                        <a:lnSpc>
                          <a:spcPct val="100000"/>
                        </a:lnSpc>
                        <a:spcBef>
                          <a:spcPts val="0"/>
                        </a:spcBef>
                        <a:spcAft>
                          <a:spcPts val="0"/>
                        </a:spcAft>
                        <a:buClrTx/>
                        <a:buSzTx/>
                        <a:buFontTx/>
                        <a:buNone/>
                        <a:tabLst/>
                        <a:defRPr/>
                      </a:pPr>
                      <a:r>
                        <a:rPr lang="ru-RU" sz="1400" b="1" dirty="0">
                          <a:solidFill>
                            <a:srgbClr val="464D8A"/>
                          </a:solidFill>
                          <a:latin typeface="Verdana" panose="020B0604030504040204" pitchFamily="34" charset="0"/>
                          <a:ea typeface="Verdana" panose="020B0604030504040204" pitchFamily="34" charset="0"/>
                        </a:rPr>
                        <a:t>(150 минут)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400" b="1" dirty="0">
                          <a:solidFill>
                            <a:srgbClr val="464D8A"/>
                          </a:solidFill>
                          <a:latin typeface="Verdana" panose="020B0604030504040204" pitchFamily="34" charset="0"/>
                          <a:ea typeface="Verdana" panose="020B0604030504040204" pitchFamily="34" charset="0"/>
                        </a:rPr>
                        <a:t>4 часа </a:t>
                      </a:r>
                    </a:p>
                    <a:p>
                      <a:pPr marL="0" marR="0" lvl="0" indent="0" algn="ctr" defTabSz="914400" rtl="0" eaLnBrk="1" fontAlgn="auto" latinLnBrk="0" hangingPunct="1">
                        <a:lnSpc>
                          <a:spcPct val="100000"/>
                        </a:lnSpc>
                        <a:spcBef>
                          <a:spcPts val="0"/>
                        </a:spcBef>
                        <a:spcAft>
                          <a:spcPts val="0"/>
                        </a:spcAft>
                        <a:buClrTx/>
                        <a:buSzTx/>
                        <a:buFontTx/>
                        <a:buNone/>
                        <a:tabLst/>
                        <a:defRPr/>
                      </a:pPr>
                      <a:r>
                        <a:rPr lang="ru-RU" sz="1400" b="1" dirty="0">
                          <a:solidFill>
                            <a:srgbClr val="464D8A"/>
                          </a:solidFill>
                          <a:latin typeface="Verdana" panose="020B0604030504040204" pitchFamily="34" charset="0"/>
                          <a:ea typeface="Verdana" panose="020B0604030504040204" pitchFamily="34" charset="0"/>
                        </a:rPr>
                        <a:t>(240 минут)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400" b="1" dirty="0">
                          <a:solidFill>
                            <a:srgbClr val="464D8A"/>
                          </a:solidFill>
                          <a:latin typeface="Verdana" panose="020B0604030504040204" pitchFamily="34" charset="0"/>
                          <a:ea typeface="Verdana" panose="020B0604030504040204" pitchFamily="34" charset="0"/>
                        </a:rPr>
                        <a:t>30 минут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87964624"/>
                  </a:ext>
                </a:extLst>
              </a:tr>
              <a:tr h="3612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400" b="1" kern="1200" dirty="0">
                          <a:solidFill>
                            <a:srgbClr val="464D8A"/>
                          </a:solidFill>
                          <a:latin typeface="Verdana" panose="020B0604030504040204" pitchFamily="34" charset="0"/>
                          <a:ea typeface="Verdana" panose="020B0604030504040204" pitchFamily="34" charset="0"/>
                        </a:rPr>
                        <a:t>Химия</a:t>
                      </a:r>
                      <a:endParaRPr lang="ru-RU" sz="1400" b="1" dirty="0">
                        <a:solidFill>
                          <a:srgbClr val="464D8A"/>
                        </a:solidFill>
                        <a:latin typeface="Verdana" panose="020B0604030504040204" pitchFamily="34" charset="0"/>
                        <a:ea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ru-RU" sz="1400" b="1" dirty="0">
                        <a:solidFill>
                          <a:srgbClr val="464D8A"/>
                        </a:solidFill>
                        <a:latin typeface="Verdana" panose="020B0604030504040204" pitchFamily="34" charset="0"/>
                        <a:ea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ru-RU" sz="1400" b="1" dirty="0">
                        <a:solidFill>
                          <a:srgbClr val="464D8A"/>
                        </a:solidFill>
                        <a:latin typeface="Verdana" panose="020B0604030504040204" pitchFamily="34" charset="0"/>
                        <a:ea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400" b="1" dirty="0">
                          <a:solidFill>
                            <a:srgbClr val="464D8A"/>
                          </a:solidFill>
                          <a:latin typeface="Verdana" panose="020B0604030504040204" pitchFamily="34" charset="0"/>
                          <a:ea typeface="Verdana" panose="020B0604030504040204" pitchFamily="34" charset="0"/>
                        </a:rPr>
                        <a:t>30 минут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114320873"/>
                  </a:ext>
                </a:extLst>
              </a:tr>
              <a:tr h="3612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400" b="1" dirty="0">
                          <a:solidFill>
                            <a:srgbClr val="464D8A"/>
                          </a:solidFill>
                          <a:latin typeface="Verdana" panose="020B0604030504040204" pitchFamily="34" charset="0"/>
                          <a:ea typeface="Verdana" panose="020B0604030504040204" pitchFamily="34" charset="0"/>
                        </a:rPr>
                        <a:t>Физика</a:t>
                      </a:r>
                      <a:endParaRPr lang="ru-RU" sz="1400" b="1" kern="1200" dirty="0">
                        <a:solidFill>
                          <a:srgbClr val="464D8A"/>
                        </a:solidFill>
                        <a:latin typeface="Verdana" panose="020B0604030504040204" pitchFamily="34" charset="0"/>
                        <a:ea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ru-RU" sz="1400" b="1" dirty="0">
                        <a:solidFill>
                          <a:srgbClr val="464D8A"/>
                        </a:solidFill>
                        <a:latin typeface="Verdana" panose="020B0604030504040204" pitchFamily="34" charset="0"/>
                        <a:ea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ru-RU" sz="1400" b="1" dirty="0">
                        <a:solidFill>
                          <a:srgbClr val="464D8A"/>
                        </a:solidFill>
                        <a:latin typeface="Verdana" panose="020B0604030504040204" pitchFamily="34" charset="0"/>
                        <a:ea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400" b="1" dirty="0">
                          <a:solidFill>
                            <a:srgbClr val="464D8A"/>
                          </a:solidFill>
                          <a:latin typeface="Verdana" panose="020B0604030504040204" pitchFamily="34" charset="0"/>
                          <a:ea typeface="Verdana" panose="020B0604030504040204" pitchFamily="34" charset="0"/>
                        </a:rPr>
                        <a:t>40 минут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459706239"/>
                  </a:ext>
                </a:extLst>
              </a:tr>
              <a:tr h="3612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400" b="1" dirty="0">
                          <a:solidFill>
                            <a:srgbClr val="464D8A"/>
                          </a:solidFill>
                          <a:latin typeface="Verdana" panose="020B0604030504040204" pitchFamily="34" charset="0"/>
                          <a:ea typeface="Verdana" panose="020B0604030504040204" pitchFamily="34" charset="0"/>
                        </a:rPr>
                        <a:t>Информатика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ru-RU" sz="1800" b="1" dirty="0">
                        <a:solidFill>
                          <a:srgbClr val="464D8A"/>
                        </a:solidFill>
                        <a:latin typeface="Verdana" panose="020B0604030504040204" pitchFamily="34" charset="0"/>
                        <a:ea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lnL w="12700" cap="flat" cmpd="sng" algn="ctr">
                      <a:solidFill>
                        <a:schemeClr val="tx1"/>
                      </a:solidFill>
                      <a:prstDash val="solid"/>
                      <a:round/>
                      <a:headEnd type="none" w="med" len="med"/>
                      <a:tailEnd type="none" w="med" len="med"/>
                    </a:lnL>
                  </a:tcPr>
                </a:tc>
                <a:tc>
                  <a:txBody>
                    <a:bodyPr/>
                    <a:lstStyle/>
                    <a:p>
                      <a:pPr algn="ctr"/>
                      <a:r>
                        <a:rPr lang="ru-RU" sz="1400" b="1" dirty="0">
                          <a:solidFill>
                            <a:srgbClr val="464D8A"/>
                          </a:solidFill>
                          <a:latin typeface="Verdana" panose="020B0604030504040204" pitchFamily="34" charset="0"/>
                          <a:ea typeface="Verdana" panose="020B0604030504040204" pitchFamily="34" charset="0"/>
                        </a:rPr>
                        <a:t>45 минут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393117564"/>
                  </a:ext>
                </a:extLst>
              </a:tr>
              <a:tr h="1591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400" b="1" kern="1200" dirty="0">
                          <a:solidFill>
                            <a:srgbClr val="464D8A"/>
                          </a:solidFill>
                          <a:latin typeface="Verdana" panose="020B0604030504040204" pitchFamily="34" charset="0"/>
                          <a:ea typeface="Verdana" panose="020B0604030504040204" pitchFamily="34" charset="0"/>
                        </a:rPr>
                        <a:t>География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400" b="1" dirty="0">
                          <a:solidFill>
                            <a:srgbClr val="464D8A"/>
                          </a:solidFill>
                          <a:latin typeface="Verdana" panose="020B0604030504040204" pitchFamily="34" charset="0"/>
                          <a:ea typeface="Verdana" panose="020B0604030504040204" pitchFamily="34" charset="0"/>
                        </a:rPr>
                        <a:t>2 часа </a:t>
                      </a:r>
                    </a:p>
                    <a:p>
                      <a:pPr marL="0" marR="0" lvl="0" indent="0" algn="ctr" defTabSz="914400" rtl="0" eaLnBrk="1" fontAlgn="auto" latinLnBrk="0" hangingPunct="1">
                        <a:lnSpc>
                          <a:spcPct val="100000"/>
                        </a:lnSpc>
                        <a:spcBef>
                          <a:spcPts val="0"/>
                        </a:spcBef>
                        <a:spcAft>
                          <a:spcPts val="0"/>
                        </a:spcAft>
                        <a:buClrTx/>
                        <a:buSzTx/>
                        <a:buFontTx/>
                        <a:buNone/>
                        <a:tabLst/>
                        <a:defRPr/>
                      </a:pPr>
                      <a:r>
                        <a:rPr lang="ru-RU" sz="1400" b="1" dirty="0">
                          <a:solidFill>
                            <a:srgbClr val="464D8A"/>
                          </a:solidFill>
                          <a:latin typeface="Verdana" panose="020B0604030504040204" pitchFamily="34" charset="0"/>
                          <a:ea typeface="Verdana" panose="020B0604030504040204" pitchFamily="34" charset="0"/>
                        </a:rPr>
                        <a:t>(120 минут)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400" b="1" dirty="0">
                          <a:solidFill>
                            <a:srgbClr val="464D8A"/>
                          </a:solidFill>
                          <a:latin typeface="Verdana" panose="020B0604030504040204" pitchFamily="34" charset="0"/>
                          <a:ea typeface="Verdana" panose="020B0604030504040204" pitchFamily="34" charset="0"/>
                        </a:rPr>
                        <a:t>3 часа 30 минут </a:t>
                      </a:r>
                    </a:p>
                    <a:p>
                      <a:pPr marL="0" marR="0" lvl="0" indent="0" algn="ctr" defTabSz="914400" rtl="0" eaLnBrk="1" fontAlgn="auto" latinLnBrk="0" hangingPunct="1">
                        <a:lnSpc>
                          <a:spcPct val="100000"/>
                        </a:lnSpc>
                        <a:spcBef>
                          <a:spcPts val="0"/>
                        </a:spcBef>
                        <a:spcAft>
                          <a:spcPts val="0"/>
                        </a:spcAft>
                        <a:buClrTx/>
                        <a:buSzTx/>
                        <a:buFontTx/>
                        <a:buNone/>
                        <a:tabLst/>
                        <a:defRPr/>
                      </a:pPr>
                      <a:r>
                        <a:rPr lang="ru-RU" sz="1400" b="1" dirty="0">
                          <a:solidFill>
                            <a:srgbClr val="464D8A"/>
                          </a:solidFill>
                          <a:latin typeface="Verdana" panose="020B0604030504040204" pitchFamily="34" charset="0"/>
                          <a:ea typeface="Verdana" panose="020B0604030504040204" pitchFamily="34" charset="0"/>
                        </a:rPr>
                        <a:t>(210 минут)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400" b="1" dirty="0">
                          <a:solidFill>
                            <a:srgbClr val="464D8A"/>
                          </a:solidFill>
                          <a:latin typeface="Verdana" panose="020B0604030504040204" pitchFamily="34" charset="0"/>
                          <a:ea typeface="Verdana" panose="020B0604030504040204" pitchFamily="34" charset="0"/>
                        </a:rPr>
                        <a:t>50 минут</a:t>
                      </a:r>
                    </a:p>
                    <a:p>
                      <a:pPr algn="ctr"/>
                      <a:endParaRPr lang="ru-RU" sz="1400" b="1" dirty="0">
                        <a:solidFill>
                          <a:srgbClr val="464D8A"/>
                        </a:solidFill>
                        <a:latin typeface="Verdana" panose="020B0604030504040204" pitchFamily="34" charset="0"/>
                        <a:ea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960178225"/>
                  </a:ext>
                </a:extLst>
              </a:tr>
              <a:tr h="3612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400" b="1" kern="1200" dirty="0">
                          <a:solidFill>
                            <a:srgbClr val="464D8A"/>
                          </a:solidFill>
                          <a:latin typeface="Verdana" panose="020B0604030504040204" pitchFamily="34" charset="0"/>
                          <a:ea typeface="Verdana" panose="020B0604030504040204" pitchFamily="34" charset="0"/>
                        </a:rPr>
                        <a:t>Иностранные языки</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400" b="1" dirty="0">
                          <a:solidFill>
                            <a:srgbClr val="464D8A"/>
                          </a:solidFill>
                          <a:latin typeface="Verdana" panose="020B0604030504040204" pitchFamily="34" charset="0"/>
                          <a:ea typeface="Verdana" panose="020B0604030504040204" pitchFamily="34" charset="0"/>
                        </a:rPr>
                        <a:t>1 час 30 минут </a:t>
                      </a:r>
                    </a:p>
                    <a:p>
                      <a:pPr marL="0" marR="0" lvl="0" indent="0" algn="ctr" defTabSz="914400" rtl="0" eaLnBrk="1" fontAlgn="auto" latinLnBrk="0" hangingPunct="1">
                        <a:lnSpc>
                          <a:spcPct val="100000"/>
                        </a:lnSpc>
                        <a:spcBef>
                          <a:spcPts val="0"/>
                        </a:spcBef>
                        <a:spcAft>
                          <a:spcPts val="0"/>
                        </a:spcAft>
                        <a:buClrTx/>
                        <a:buSzTx/>
                        <a:buFontTx/>
                        <a:buNone/>
                        <a:tabLst/>
                        <a:defRPr/>
                      </a:pPr>
                      <a:r>
                        <a:rPr lang="ru-RU" sz="1400" b="1" dirty="0">
                          <a:solidFill>
                            <a:srgbClr val="464D8A"/>
                          </a:solidFill>
                          <a:latin typeface="Verdana" panose="020B0604030504040204" pitchFamily="34" charset="0"/>
                          <a:ea typeface="Verdana" panose="020B0604030504040204" pitchFamily="34" charset="0"/>
                        </a:rPr>
                        <a:t>(90 минут)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400" b="1" dirty="0">
                          <a:solidFill>
                            <a:srgbClr val="464D8A"/>
                          </a:solidFill>
                          <a:latin typeface="Verdana" panose="020B0604030504040204" pitchFamily="34" charset="0"/>
                          <a:ea typeface="Verdana" panose="020B0604030504040204" pitchFamily="34" charset="0"/>
                        </a:rPr>
                        <a:t>3 часа </a:t>
                      </a:r>
                    </a:p>
                    <a:p>
                      <a:pPr marL="0" marR="0" lvl="0" indent="0" algn="ctr" defTabSz="914400" rtl="0" eaLnBrk="1" fontAlgn="auto" latinLnBrk="0" hangingPunct="1">
                        <a:lnSpc>
                          <a:spcPct val="100000"/>
                        </a:lnSpc>
                        <a:spcBef>
                          <a:spcPts val="0"/>
                        </a:spcBef>
                        <a:spcAft>
                          <a:spcPts val="0"/>
                        </a:spcAft>
                        <a:buClrTx/>
                        <a:buSzTx/>
                        <a:buFontTx/>
                        <a:buNone/>
                        <a:tabLst/>
                        <a:defRPr/>
                      </a:pPr>
                      <a:r>
                        <a:rPr lang="ru-RU" sz="1400" b="1" dirty="0">
                          <a:solidFill>
                            <a:srgbClr val="464D8A"/>
                          </a:solidFill>
                          <a:latin typeface="Verdana" panose="020B0604030504040204" pitchFamily="34" charset="0"/>
                          <a:ea typeface="Verdana" panose="020B0604030504040204" pitchFamily="34" charset="0"/>
                        </a:rPr>
                        <a:t>(180 минут)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400" b="1" dirty="0">
                          <a:solidFill>
                            <a:srgbClr val="464D8A"/>
                          </a:solidFill>
                          <a:latin typeface="Verdana" panose="020B0604030504040204" pitchFamily="34" charset="0"/>
                          <a:ea typeface="Verdana" panose="020B0604030504040204" pitchFamily="34" charset="0"/>
                        </a:rPr>
                        <a:t>30 минут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661548972"/>
                  </a:ext>
                </a:extLst>
              </a:tr>
            </a:tbl>
          </a:graphicData>
        </a:graphic>
      </p:graphicFrame>
      <p:sp>
        <p:nvSpPr>
          <p:cNvPr id="11" name="TextBox 10">
            <a:extLst>
              <a:ext uri="{FF2B5EF4-FFF2-40B4-BE49-F238E27FC236}">
                <a16:creationId xmlns:a16="http://schemas.microsoft.com/office/drawing/2014/main" xmlns="" id="{B1AF5080-7302-40FD-AED4-6A8D7F8AB81C}"/>
              </a:ext>
            </a:extLst>
          </p:cNvPr>
          <p:cNvSpPr txBox="1"/>
          <p:nvPr/>
        </p:nvSpPr>
        <p:spPr>
          <a:xfrm>
            <a:off x="0" y="112528"/>
            <a:ext cx="12192000" cy="954107"/>
          </a:xfrm>
          <a:prstGeom prst="rect">
            <a:avLst/>
          </a:prstGeom>
          <a:noFill/>
        </p:spPr>
        <p:txBody>
          <a:bodyPr wrap="square" rtlCol="0">
            <a:spAutoFit/>
          </a:bodyPr>
          <a:lstStyle/>
          <a:p>
            <a:pPr algn="ctr"/>
            <a:r>
              <a:rPr lang="ru-RU" sz="2800" b="1" dirty="0">
                <a:solidFill>
                  <a:srgbClr val="002060"/>
                </a:solidFill>
                <a:latin typeface="Verdana" panose="020B0604030504040204" pitchFamily="34" charset="0"/>
                <a:ea typeface="Verdana" panose="020B0604030504040204" pitchFamily="34" charset="0"/>
                <a:cs typeface="Futura PT" charset="0"/>
              </a:rPr>
              <a:t>ПРОДОЛЖИТЕЛЬНОСТЬ ВЫПОЛНЕНИЯ </a:t>
            </a:r>
          </a:p>
          <a:p>
            <a:pPr algn="ctr"/>
            <a:r>
              <a:rPr lang="ru-RU" sz="2800" b="1" dirty="0">
                <a:solidFill>
                  <a:srgbClr val="002060"/>
                </a:solidFill>
                <a:latin typeface="Verdana" panose="020B0604030504040204" pitchFamily="34" charset="0"/>
                <a:ea typeface="Verdana" panose="020B0604030504040204" pitchFamily="34" charset="0"/>
                <a:cs typeface="Futura PT" charset="0"/>
              </a:rPr>
              <a:t>ЭКЗАМЕНАЦИОННОЙ РАБОТЫ ГВЭ</a:t>
            </a:r>
          </a:p>
        </p:txBody>
      </p:sp>
      <p:sp>
        <p:nvSpPr>
          <p:cNvPr id="14" name="Номер слайда 2">
            <a:extLst>
              <a:ext uri="{FF2B5EF4-FFF2-40B4-BE49-F238E27FC236}">
                <a16:creationId xmlns:a16="http://schemas.microsoft.com/office/drawing/2014/main" xmlns="" id="{9D6E11C4-011F-49A6-AA64-760CDDDE27A0}"/>
              </a:ext>
            </a:extLst>
          </p:cNvPr>
          <p:cNvSpPr>
            <a:spLocks noGrp="1"/>
          </p:cNvSpPr>
          <p:nvPr>
            <p:ph type="sldNum" sz="quarter" idx="12"/>
          </p:nvPr>
        </p:nvSpPr>
        <p:spPr>
          <a:xfrm>
            <a:off x="9311890" y="6444816"/>
            <a:ext cx="2743200" cy="365125"/>
          </a:xfrm>
        </p:spPr>
        <p:txBody>
          <a:bodyPr/>
          <a:lstStyle/>
          <a:p>
            <a:fld id="{8D330542-84E3-4186-88AE-8E86A3A3086B}" type="slidenum">
              <a:rPr lang="ru-RU" smtClean="0">
                <a:solidFill>
                  <a:srgbClr val="404888"/>
                </a:solidFill>
                <a:latin typeface="Verdana" panose="020B0604030504040204" pitchFamily="34" charset="0"/>
                <a:ea typeface="Verdana" panose="020B0604030504040204" pitchFamily="34" charset="0"/>
              </a:rPr>
              <a:t>4</a:t>
            </a:fld>
            <a:endParaRPr lang="ru-RU" dirty="0">
              <a:solidFill>
                <a:srgbClr val="404888"/>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742259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3">
            <a:extLst>
              <a:ext uri="{FF2B5EF4-FFF2-40B4-BE49-F238E27FC236}">
                <a16:creationId xmlns:a16="http://schemas.microsoft.com/office/drawing/2014/main" xmlns="" id="{18207AC4-AFF8-5DAF-1448-53AFEC7AB9BA}"/>
              </a:ext>
            </a:extLst>
          </p:cNvPr>
          <p:cNvGraphicFramePr>
            <a:graphicFrameLocks noGrp="1"/>
          </p:cNvGraphicFramePr>
          <p:nvPr/>
        </p:nvGraphicFramePr>
        <p:xfrm>
          <a:off x="166777" y="561434"/>
          <a:ext cx="8709804" cy="6040534"/>
        </p:xfrm>
        <a:graphic>
          <a:graphicData uri="http://schemas.openxmlformats.org/drawingml/2006/table">
            <a:tbl>
              <a:tblPr firstRow="1" bandRow="1">
                <a:tableStyleId>{5C22544A-7EE6-4342-B048-85BDC9FD1C3A}</a:tableStyleId>
              </a:tblPr>
              <a:tblGrid>
                <a:gridCol w="2533291">
                  <a:extLst>
                    <a:ext uri="{9D8B030D-6E8A-4147-A177-3AD203B41FA5}">
                      <a16:colId xmlns:a16="http://schemas.microsoft.com/office/drawing/2014/main" xmlns="" val="287967639"/>
                    </a:ext>
                  </a:extLst>
                </a:gridCol>
                <a:gridCol w="2553418">
                  <a:extLst>
                    <a:ext uri="{9D8B030D-6E8A-4147-A177-3AD203B41FA5}">
                      <a16:colId xmlns:a16="http://schemas.microsoft.com/office/drawing/2014/main" xmlns="" val="1338259091"/>
                    </a:ext>
                  </a:extLst>
                </a:gridCol>
                <a:gridCol w="3623095">
                  <a:extLst>
                    <a:ext uri="{9D8B030D-6E8A-4147-A177-3AD203B41FA5}">
                      <a16:colId xmlns:a16="http://schemas.microsoft.com/office/drawing/2014/main" xmlns="" val="728771674"/>
                    </a:ext>
                  </a:extLst>
                </a:gridCol>
              </a:tblGrid>
              <a:tr h="419021">
                <a:tc>
                  <a:txBody>
                    <a:bodyPr/>
                    <a:lstStyle/>
                    <a:p>
                      <a:pPr algn="ctr"/>
                      <a:r>
                        <a:rPr lang="ru-RU" sz="1600" dirty="0">
                          <a:latin typeface="Arial" panose="020B0604020202020204" pitchFamily="34" charset="0"/>
                          <a:ea typeface="Verdana" panose="020B0604030504040204" pitchFamily="34" charset="0"/>
                          <a:cs typeface="Arial" panose="020B0604020202020204" pitchFamily="34" charset="0"/>
                        </a:rPr>
                        <a:t>Работники</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600" dirty="0">
                          <a:latin typeface="Arial" panose="020B0604020202020204" pitchFamily="34" charset="0"/>
                          <a:ea typeface="Verdana" panose="020B0604030504040204" pitchFamily="34" charset="0"/>
                          <a:cs typeface="Arial" panose="020B0604020202020204" pitchFamily="34" charset="0"/>
                        </a:rPr>
                        <a:t>Допуск в ППЭ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600" dirty="0">
                          <a:latin typeface="Arial" panose="020B0604020202020204" pitchFamily="34" charset="0"/>
                          <a:ea typeface="Verdana" panose="020B0604030504040204" pitchFamily="34" charset="0"/>
                          <a:cs typeface="Arial" panose="020B0604020202020204" pitchFamily="34" charset="0"/>
                        </a:rPr>
                        <a:t>Требования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07010644"/>
                  </a:ext>
                </a:extLst>
              </a:tr>
              <a:tr h="370840">
                <a:tc>
                  <a:txBody>
                    <a:bodyPr/>
                    <a:lstStyle/>
                    <a:p>
                      <a:pPr algn="l"/>
                      <a:r>
                        <a:rPr lang="ru-RU" sz="1200" b="1" dirty="0">
                          <a:solidFill>
                            <a:srgbClr val="464D8A"/>
                          </a:solidFill>
                          <a:latin typeface="Arial" panose="020B0604020202020204" pitchFamily="34" charset="0"/>
                          <a:ea typeface="Verdana" panose="020B0604030504040204" pitchFamily="34" charset="0"/>
                          <a:cs typeface="Arial" panose="020B0604020202020204" pitchFamily="34" charset="0"/>
                        </a:rPr>
                        <a:t>Руководитель ОО </a:t>
                      </a:r>
                      <a:endParaRPr lang="ru-RU" sz="1200" b="1" kern="1200" dirty="0">
                        <a:solidFill>
                          <a:srgbClr val="464D8A"/>
                        </a:solidFill>
                        <a:effectLst>
                          <a:outerShdw blurRad="38100" dist="38100" dir="2700000" algn="tl">
                            <a:srgbClr val="000000">
                              <a:alpha val="43137"/>
                            </a:srgbClr>
                          </a:outerShdw>
                        </a:effectLst>
                        <a:latin typeface="Arial" panose="020B0604020202020204" pitchFamily="34" charset="0"/>
                        <a:ea typeface="Verdana" panose="020B060403050404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200" b="1" dirty="0">
                          <a:solidFill>
                            <a:srgbClr val="464D8A"/>
                          </a:solidFill>
                          <a:latin typeface="Arial" panose="020B0604020202020204" pitchFamily="34" charset="0"/>
                          <a:ea typeface="Verdana" panose="020B0604030504040204" pitchFamily="34" charset="0"/>
                          <a:cs typeface="Arial" panose="020B0604020202020204" pitchFamily="34" charset="0"/>
                        </a:rPr>
                        <a:t>Паспорт</a:t>
                      </a:r>
                      <a:endParaRPr lang="ru-RU" sz="1200" dirty="0">
                        <a:latin typeface="Arial" panose="020B0604020202020204" pitchFamily="34" charset="0"/>
                        <a:ea typeface="Verdana" panose="020B060403050404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ru-RU" sz="1200" dirty="0">
                        <a:latin typeface="Arial" panose="020B0604020202020204" pitchFamily="34" charset="0"/>
                        <a:ea typeface="Verdana" panose="020B060403050404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368354529"/>
                  </a:ext>
                </a:extLst>
              </a:tr>
              <a:tr h="370840">
                <a:tc>
                  <a:txBody>
                    <a:bodyPr/>
                    <a:lstStyle/>
                    <a:p>
                      <a:pPr algn="l"/>
                      <a:r>
                        <a:rPr lang="ru-RU" sz="1200" b="1" dirty="0">
                          <a:solidFill>
                            <a:srgbClr val="464D8A"/>
                          </a:solidFill>
                          <a:effectLst/>
                          <a:latin typeface="Arial" panose="020B0604020202020204" pitchFamily="34" charset="0"/>
                          <a:ea typeface="Verdana" panose="020B0604030504040204" pitchFamily="34" charset="0"/>
                          <a:cs typeface="Arial" panose="020B0604020202020204" pitchFamily="34" charset="0"/>
                        </a:rPr>
                        <a:t>Руководитель ППЭ</a:t>
                      </a:r>
                      <a:endParaRPr lang="ru-RU" sz="1200" b="1" dirty="0">
                        <a:solidFill>
                          <a:srgbClr val="464D8A"/>
                        </a:solidFill>
                        <a:latin typeface="Arial" panose="020B0604020202020204" pitchFamily="34" charset="0"/>
                        <a:ea typeface="Verdana" panose="020B060403050404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8">
                  <a:txBody>
                    <a:bodyPr/>
                    <a:lstStyle/>
                    <a:p>
                      <a:pPr algn="ctr"/>
                      <a:endParaRPr lang="ru-RU" sz="1800" b="1" dirty="0">
                        <a:solidFill>
                          <a:srgbClr val="464D8A"/>
                        </a:solidFill>
                        <a:latin typeface="Arial" panose="020B0604020202020204" pitchFamily="34" charset="0"/>
                        <a:ea typeface="Verdana" panose="020B0604030504040204" pitchFamily="34" charset="0"/>
                        <a:cs typeface="Arial" panose="020B0604020202020204" pitchFamily="34" charset="0"/>
                      </a:endParaRPr>
                    </a:p>
                    <a:p>
                      <a:pPr algn="ctr"/>
                      <a:endParaRPr lang="ru-RU" sz="1800" b="1" dirty="0">
                        <a:solidFill>
                          <a:srgbClr val="464D8A"/>
                        </a:solidFill>
                        <a:latin typeface="Arial" panose="020B0604020202020204" pitchFamily="34" charset="0"/>
                        <a:ea typeface="Verdana" panose="020B0604030504040204" pitchFamily="34" charset="0"/>
                        <a:cs typeface="Arial" panose="020B0604020202020204" pitchFamily="34" charset="0"/>
                      </a:endParaRPr>
                    </a:p>
                    <a:p>
                      <a:pPr algn="ctr"/>
                      <a:endParaRPr lang="ru-RU" sz="1800" b="1" dirty="0">
                        <a:solidFill>
                          <a:srgbClr val="464D8A"/>
                        </a:solidFill>
                        <a:latin typeface="Arial" panose="020B0604020202020204" pitchFamily="34" charset="0"/>
                        <a:ea typeface="Verdana" panose="020B0604030504040204" pitchFamily="34" charset="0"/>
                        <a:cs typeface="Arial" panose="020B0604020202020204" pitchFamily="34" charset="0"/>
                      </a:endParaRPr>
                    </a:p>
                    <a:p>
                      <a:pPr algn="ctr"/>
                      <a:endParaRPr lang="ru-RU" sz="1800" b="1" dirty="0">
                        <a:solidFill>
                          <a:srgbClr val="464D8A"/>
                        </a:solidFill>
                        <a:latin typeface="Arial" panose="020B0604020202020204" pitchFamily="34" charset="0"/>
                        <a:ea typeface="Verdana" panose="020B0604030504040204" pitchFamily="34" charset="0"/>
                        <a:cs typeface="Arial" panose="020B0604020202020204" pitchFamily="34" charset="0"/>
                      </a:endParaRPr>
                    </a:p>
                    <a:p>
                      <a:pPr algn="ctr"/>
                      <a:r>
                        <a:rPr lang="ru-RU" sz="1600" b="1" dirty="0">
                          <a:solidFill>
                            <a:srgbClr val="464D8A"/>
                          </a:solidFill>
                          <a:latin typeface="Arial" panose="020B0604020202020204" pitchFamily="34" charset="0"/>
                          <a:ea typeface="Verdana" panose="020B0604030504040204" pitchFamily="34" charset="0"/>
                          <a:cs typeface="Arial" panose="020B0604020202020204" pitchFamily="34" charset="0"/>
                        </a:rPr>
                        <a:t>Паспорт + наличие их в списках распределения</a:t>
                      </a:r>
                      <a:r>
                        <a:rPr lang="en-US" sz="1600" b="1" dirty="0">
                          <a:solidFill>
                            <a:srgbClr val="464D8A"/>
                          </a:solidFill>
                          <a:latin typeface="Arial" panose="020B0604020202020204" pitchFamily="34" charset="0"/>
                          <a:ea typeface="Verdana" panose="020B0604030504040204" pitchFamily="34" charset="0"/>
                          <a:cs typeface="Arial" panose="020B0604020202020204" pitchFamily="34" charset="0"/>
                        </a:rPr>
                        <a:t/>
                      </a:r>
                      <a:br>
                        <a:rPr lang="en-US" sz="1600" b="1" dirty="0">
                          <a:solidFill>
                            <a:srgbClr val="464D8A"/>
                          </a:solidFill>
                          <a:latin typeface="Arial" panose="020B0604020202020204" pitchFamily="34" charset="0"/>
                          <a:ea typeface="Verdana" panose="020B0604030504040204" pitchFamily="34" charset="0"/>
                          <a:cs typeface="Arial" panose="020B0604020202020204" pitchFamily="34" charset="0"/>
                        </a:rPr>
                      </a:br>
                      <a:r>
                        <a:rPr lang="ru-RU" sz="1600" b="1" dirty="0">
                          <a:solidFill>
                            <a:srgbClr val="464D8A"/>
                          </a:solidFill>
                          <a:latin typeface="Arial" panose="020B0604020202020204" pitchFamily="34" charset="0"/>
                          <a:ea typeface="Verdana" panose="020B0604030504040204" pitchFamily="34" charset="0"/>
                          <a:cs typeface="Arial" panose="020B0604020202020204" pitchFamily="34" charset="0"/>
                        </a:rPr>
                        <a:t>в данный ППЭ</a:t>
                      </a:r>
                    </a:p>
                    <a:p>
                      <a:endParaRPr lang="ru-RU" sz="1800" dirty="0">
                        <a:solidFill>
                          <a:srgbClr val="002060"/>
                        </a:solidFill>
                        <a:latin typeface="Arial" panose="020B0604020202020204" pitchFamily="34" charset="0"/>
                        <a:ea typeface="Verdana" panose="020B060403050404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200" dirty="0">
                          <a:solidFill>
                            <a:srgbClr val="002060"/>
                          </a:solidFill>
                          <a:latin typeface="Arial" panose="020B0604020202020204" pitchFamily="34" charset="0"/>
                          <a:ea typeface="Verdana" panose="020B0604030504040204" pitchFamily="34" charset="0"/>
                          <a:cs typeface="Arial" panose="020B0604020202020204" pitchFamily="34" charset="0"/>
                        </a:rPr>
                        <a:t>Прошел подготовку, </a:t>
                      </a:r>
                    </a:p>
                    <a:p>
                      <a:r>
                        <a:rPr lang="ru-RU" sz="1200" dirty="0">
                          <a:solidFill>
                            <a:srgbClr val="002060"/>
                          </a:solidFill>
                          <a:latin typeface="Arial" panose="020B0604020202020204" pitchFamily="34" charset="0"/>
                          <a:ea typeface="Verdana" panose="020B0604030504040204" pitchFamily="34" charset="0"/>
                          <a:cs typeface="Arial" panose="020B0604020202020204" pitchFamily="34" charset="0"/>
                        </a:rPr>
                        <a:t>не близкий родственник, не учитель участников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56860350"/>
                  </a:ext>
                </a:extLst>
              </a:tr>
              <a:tr h="1547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baseline="0" dirty="0">
                          <a:solidFill>
                            <a:srgbClr val="464D8A"/>
                          </a:solidFill>
                          <a:latin typeface="Arial" panose="020B0604020202020204" pitchFamily="34" charset="0"/>
                          <a:ea typeface="Verdana" panose="020B0604030504040204" pitchFamily="34" charset="0"/>
                          <a:cs typeface="Arial" panose="020B0604020202020204" pitchFamily="34" charset="0"/>
                        </a:rPr>
                        <a:t>Организаторы ППЭ</a:t>
                      </a:r>
                      <a:endParaRPr lang="ru-RU" sz="1200" b="1" dirty="0">
                        <a:solidFill>
                          <a:srgbClr val="464D8A"/>
                        </a:solidFill>
                        <a:latin typeface="Arial" panose="020B0604020202020204" pitchFamily="34" charset="0"/>
                        <a:ea typeface="Verdana" panose="020B060403050404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1200" b="0" i="0" u="none" strike="noStrike" kern="1200" cap="none" spc="0" normalizeH="0" baseline="0" noProof="0" dirty="0">
                        <a:ln>
                          <a:noFill/>
                        </a:ln>
                        <a:solidFill>
                          <a:srgbClr val="002060"/>
                        </a:solidFill>
                        <a:effectLst/>
                        <a:uLnTx/>
                        <a:uFillTx/>
                        <a:latin typeface="Arial" panose="020B0604020202020204" pitchFamily="34" charset="0"/>
                        <a:ea typeface="Verdana" panose="020B060403050404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200" b="0" i="0" u="none" strike="noStrike" kern="1200" cap="none" spc="0" normalizeH="0" baseline="0" noProof="0" dirty="0">
                          <a:ln>
                            <a:noFill/>
                          </a:ln>
                          <a:solidFill>
                            <a:srgbClr val="002060"/>
                          </a:solidFill>
                          <a:effectLst/>
                          <a:uLnTx/>
                          <a:uFillTx/>
                          <a:latin typeface="Arial" panose="020B0604020202020204" pitchFamily="34" charset="0"/>
                          <a:ea typeface="Verdana" panose="020B0604030504040204" pitchFamily="34" charset="0"/>
                          <a:cs typeface="Arial" panose="020B0604020202020204" pitchFamily="34" charset="0"/>
                        </a:rPr>
                        <a:t>Прошел подготовку,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200" b="0" i="0" u="none" strike="noStrike" kern="1200" cap="none" spc="0" normalizeH="0" baseline="0" noProof="0" dirty="0">
                          <a:ln>
                            <a:noFill/>
                          </a:ln>
                          <a:solidFill>
                            <a:srgbClr val="002060"/>
                          </a:solidFill>
                          <a:effectLst/>
                          <a:uLnTx/>
                          <a:uFillTx/>
                          <a:latin typeface="Arial" panose="020B0604020202020204" pitchFamily="34" charset="0"/>
                          <a:ea typeface="Verdana" panose="020B0604030504040204" pitchFamily="34" charset="0"/>
                          <a:cs typeface="Arial" panose="020B0604020202020204" pitchFamily="34" charset="0"/>
                        </a:rPr>
                        <a:t>не близкий родственник, не учитель участников, не специалист по предмету</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036759248"/>
                  </a:ext>
                </a:extLst>
              </a:tr>
              <a:tr h="1973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dirty="0">
                          <a:solidFill>
                            <a:srgbClr val="464D8A"/>
                          </a:solidFill>
                          <a:latin typeface="Arial" panose="020B0604020202020204" pitchFamily="34" charset="0"/>
                          <a:ea typeface="Verdana" panose="020B0604030504040204" pitchFamily="34" charset="0"/>
                          <a:cs typeface="Arial" panose="020B0604020202020204" pitchFamily="34" charset="0"/>
                        </a:rPr>
                        <a:t>Член ГЭК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1200" b="0" i="0" u="none" strike="noStrike" kern="1200" cap="none" spc="0" normalizeH="0" baseline="0" noProof="0" dirty="0">
                        <a:ln>
                          <a:noFill/>
                        </a:ln>
                        <a:solidFill>
                          <a:srgbClr val="002060"/>
                        </a:solidFill>
                        <a:effectLst/>
                        <a:uLnTx/>
                        <a:uFillTx/>
                        <a:latin typeface="Arial" panose="020B0604020202020204" pitchFamily="34" charset="0"/>
                        <a:ea typeface="Verdana" panose="020B060403050404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200" b="0" i="0" u="none" strike="noStrike" kern="1200" cap="none" spc="0" normalizeH="0" baseline="0" noProof="0" dirty="0">
                          <a:ln>
                            <a:noFill/>
                          </a:ln>
                          <a:solidFill>
                            <a:srgbClr val="002060"/>
                          </a:solidFill>
                          <a:effectLst/>
                          <a:uLnTx/>
                          <a:uFillTx/>
                          <a:latin typeface="Arial" panose="020B0604020202020204" pitchFamily="34" charset="0"/>
                          <a:ea typeface="Verdana" panose="020B0604030504040204" pitchFamily="34" charset="0"/>
                          <a:cs typeface="Arial" panose="020B0604020202020204" pitchFamily="34" charset="0"/>
                        </a:rPr>
                        <a:t>Прошел подготовку,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200" b="0" i="0" u="none" strike="noStrike" kern="1200" cap="none" spc="0" normalizeH="0" baseline="0" noProof="0" dirty="0">
                          <a:ln>
                            <a:noFill/>
                          </a:ln>
                          <a:solidFill>
                            <a:srgbClr val="002060"/>
                          </a:solidFill>
                          <a:effectLst/>
                          <a:uLnTx/>
                          <a:uFillTx/>
                          <a:latin typeface="Arial" panose="020B0604020202020204" pitchFamily="34" charset="0"/>
                          <a:ea typeface="Verdana" panose="020B0604030504040204" pitchFamily="34" charset="0"/>
                          <a:cs typeface="Arial" panose="020B0604020202020204" pitchFamily="34" charset="0"/>
                        </a:rPr>
                        <a:t>не близкий родственник, не учитель участников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08512184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dirty="0">
                          <a:solidFill>
                            <a:srgbClr val="464D8A"/>
                          </a:solidFill>
                          <a:latin typeface="Arial" panose="020B0604020202020204" pitchFamily="34" charset="0"/>
                          <a:ea typeface="Verdana" panose="020B0604030504040204" pitchFamily="34" charset="0"/>
                          <a:cs typeface="Arial" panose="020B0604020202020204" pitchFamily="34" charset="0"/>
                        </a:rPr>
                        <a:t>Технические специалисты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1200" b="0" i="0" u="none" strike="noStrike" kern="1200" cap="none" spc="0" normalizeH="0" baseline="0" noProof="0" dirty="0">
                        <a:ln>
                          <a:noFill/>
                        </a:ln>
                        <a:solidFill>
                          <a:srgbClr val="002060"/>
                        </a:solidFill>
                        <a:effectLst/>
                        <a:uLnTx/>
                        <a:uFillTx/>
                        <a:latin typeface="Arial" panose="020B0604020202020204" pitchFamily="34" charset="0"/>
                        <a:ea typeface="Verdana" panose="020B060403050404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200" b="0" i="0" u="none" strike="noStrike" kern="1200" cap="none" spc="0" normalizeH="0" baseline="0" noProof="0" dirty="0">
                          <a:ln>
                            <a:noFill/>
                          </a:ln>
                          <a:solidFill>
                            <a:srgbClr val="002060"/>
                          </a:solidFill>
                          <a:effectLst/>
                          <a:uLnTx/>
                          <a:uFillTx/>
                          <a:latin typeface="Arial" panose="020B0604020202020204" pitchFamily="34" charset="0"/>
                          <a:ea typeface="Verdana" panose="020B0604030504040204" pitchFamily="34" charset="0"/>
                          <a:cs typeface="Arial" panose="020B0604020202020204" pitchFamily="34" charset="0"/>
                        </a:rPr>
                        <a:t>Прошел подготовку,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200" b="0" i="0" u="none" strike="noStrike" kern="1200" cap="none" spc="0" normalizeH="0" baseline="0" noProof="0" dirty="0">
                          <a:ln>
                            <a:noFill/>
                          </a:ln>
                          <a:solidFill>
                            <a:srgbClr val="002060"/>
                          </a:solidFill>
                          <a:effectLst/>
                          <a:uLnTx/>
                          <a:uFillTx/>
                          <a:latin typeface="Arial" panose="020B0604020202020204" pitchFamily="34" charset="0"/>
                          <a:ea typeface="Verdana" panose="020B0604030504040204" pitchFamily="34" charset="0"/>
                          <a:cs typeface="Arial" panose="020B0604020202020204" pitchFamily="34" charset="0"/>
                        </a:rPr>
                        <a:t>не близкий родственник, не учитель участников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65861268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b="1" baseline="0" dirty="0">
                          <a:solidFill>
                            <a:srgbClr val="464D8A"/>
                          </a:solidFill>
                          <a:latin typeface="Arial" panose="020B0604020202020204" pitchFamily="34" charset="0"/>
                          <a:ea typeface="Verdana" panose="020B0604030504040204" pitchFamily="34" charset="0"/>
                          <a:cs typeface="Arial" panose="020B0604020202020204" pitchFamily="34" charset="0"/>
                        </a:rPr>
                        <a:t>Специалисты по проведению инструктажа и обеспечению лабораторных работ</a:t>
                      </a:r>
                      <a:endParaRPr lang="ru-RU" sz="1200" b="1" dirty="0">
                        <a:solidFill>
                          <a:srgbClr val="464D8A"/>
                        </a:solidFill>
                        <a:latin typeface="Arial" panose="020B0604020202020204" pitchFamily="34" charset="0"/>
                        <a:ea typeface="Verdana" panose="020B060403050404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1200" b="0" i="0" u="none" strike="noStrike" kern="1200" cap="none" spc="0" normalizeH="0" baseline="0" noProof="0" dirty="0">
                        <a:ln>
                          <a:noFill/>
                        </a:ln>
                        <a:solidFill>
                          <a:srgbClr val="002060"/>
                        </a:solidFill>
                        <a:effectLst/>
                        <a:uLnTx/>
                        <a:uFillTx/>
                        <a:latin typeface="Arial" panose="020B0604020202020204" pitchFamily="34" charset="0"/>
                        <a:ea typeface="Verdana" panose="020B060403050404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200" b="0" i="0" u="none" strike="noStrike" kern="1200" cap="none" spc="0" normalizeH="0" baseline="0" noProof="0" dirty="0">
                          <a:ln>
                            <a:noFill/>
                          </a:ln>
                          <a:solidFill>
                            <a:srgbClr val="002060"/>
                          </a:solidFill>
                          <a:effectLst/>
                          <a:uLnTx/>
                          <a:uFillTx/>
                          <a:latin typeface="Arial" panose="020B0604020202020204" pitchFamily="34" charset="0"/>
                          <a:ea typeface="Verdana" panose="020B0604030504040204" pitchFamily="34" charset="0"/>
                          <a:cs typeface="Arial" panose="020B0604020202020204" pitchFamily="34" charset="0"/>
                        </a:rPr>
                        <a:t>Прошел подготовку,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200" b="0" i="0" u="none" strike="noStrike" kern="1200" cap="none" spc="0" normalizeH="0" baseline="0" noProof="0" dirty="0">
                          <a:ln>
                            <a:noFill/>
                          </a:ln>
                          <a:solidFill>
                            <a:srgbClr val="002060"/>
                          </a:solidFill>
                          <a:effectLst/>
                          <a:uLnTx/>
                          <a:uFillTx/>
                          <a:latin typeface="Arial" panose="020B0604020202020204" pitchFamily="34" charset="0"/>
                          <a:ea typeface="Verdana" panose="020B0604030504040204" pitchFamily="34" charset="0"/>
                          <a:cs typeface="Arial" panose="020B0604020202020204" pitchFamily="34" charset="0"/>
                        </a:rPr>
                        <a:t>не близкий родственник, не учитель участников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049240139"/>
                  </a:ext>
                </a:extLst>
              </a:tr>
              <a:tr h="370840">
                <a:tc>
                  <a:txBody>
                    <a:bodyPr/>
                    <a:lstStyle/>
                    <a:p>
                      <a:pPr algn="l"/>
                      <a:r>
                        <a:rPr lang="ru-RU" sz="1200" b="1" baseline="0" dirty="0">
                          <a:solidFill>
                            <a:srgbClr val="464D8A"/>
                          </a:solidFill>
                          <a:latin typeface="Arial" panose="020B0604020202020204" pitchFamily="34" charset="0"/>
                          <a:ea typeface="Verdana" panose="020B0604030504040204" pitchFamily="34" charset="0"/>
                          <a:cs typeface="Arial" panose="020B0604020202020204" pitchFamily="34" charset="0"/>
                        </a:rPr>
                        <a:t>Эксперты, оценивающие выполнение лабораторных работ по химии</a:t>
                      </a:r>
                      <a:r>
                        <a:rPr lang="ru-RU" sz="1200" b="1" dirty="0">
                          <a:solidFill>
                            <a:srgbClr val="464D8A"/>
                          </a:solidFill>
                          <a:latin typeface="Arial" panose="020B0604020202020204" pitchFamily="34" charset="0"/>
                          <a:ea typeface="Verdana" panose="020B0604030504040204" pitchFamily="34" charset="0"/>
                          <a:cs typeface="Arial" panose="020B0604020202020204" pitchFamily="34" charset="0"/>
                        </a:rPr>
                        <a:t> </a:t>
                      </a:r>
                      <a:endParaRPr lang="ru-RU" sz="1200" dirty="0">
                        <a:latin typeface="Arial" panose="020B0604020202020204" pitchFamily="34" charset="0"/>
                        <a:ea typeface="Verdana" panose="020B060403050404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1200" b="0" i="0" u="none" strike="noStrike" kern="1200" cap="none" spc="0" normalizeH="0" baseline="0" noProof="0" dirty="0">
                        <a:ln>
                          <a:noFill/>
                        </a:ln>
                        <a:solidFill>
                          <a:srgbClr val="002060"/>
                        </a:solidFill>
                        <a:effectLst/>
                        <a:uLnTx/>
                        <a:uFillTx/>
                        <a:latin typeface="Arial" panose="020B0604020202020204" pitchFamily="34" charset="0"/>
                        <a:ea typeface="Verdana" panose="020B060403050404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200" b="0" i="0" u="none" strike="noStrike" kern="1200" cap="none" spc="0" normalizeH="0" baseline="0" noProof="0" dirty="0">
                          <a:ln>
                            <a:noFill/>
                          </a:ln>
                          <a:solidFill>
                            <a:srgbClr val="002060"/>
                          </a:solidFill>
                          <a:effectLst/>
                          <a:uLnTx/>
                          <a:uFillTx/>
                          <a:latin typeface="Arial" panose="020B0604020202020204" pitchFamily="34" charset="0"/>
                          <a:ea typeface="Verdana" panose="020B0604030504040204" pitchFamily="34" charset="0"/>
                          <a:cs typeface="Arial" panose="020B0604020202020204" pitchFamily="34" charset="0"/>
                        </a:rPr>
                        <a:t>Прошел подготовку,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200" b="0" i="0" u="none" strike="noStrike" kern="1200" cap="none" spc="0" normalizeH="0" baseline="0" noProof="0" dirty="0">
                          <a:ln>
                            <a:noFill/>
                          </a:ln>
                          <a:solidFill>
                            <a:srgbClr val="002060"/>
                          </a:solidFill>
                          <a:effectLst/>
                          <a:uLnTx/>
                          <a:uFillTx/>
                          <a:latin typeface="Arial" panose="020B0604020202020204" pitchFamily="34" charset="0"/>
                          <a:ea typeface="Verdana" panose="020B0604030504040204" pitchFamily="34" charset="0"/>
                          <a:cs typeface="Arial" panose="020B0604020202020204" pitchFamily="34" charset="0"/>
                        </a:rPr>
                        <a:t>не близкий родственник, не учитель участников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5495561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dirty="0">
                          <a:solidFill>
                            <a:srgbClr val="464D8A"/>
                          </a:solidFill>
                          <a:latin typeface="Arial" panose="020B0604020202020204" pitchFamily="34" charset="0"/>
                          <a:ea typeface="Verdana" panose="020B0604030504040204" pitchFamily="34" charset="0"/>
                          <a:cs typeface="Arial" panose="020B0604020202020204" pitchFamily="34" charset="0"/>
                        </a:rPr>
                        <a:t>Экзаменаторы</a:t>
                      </a:r>
                      <a:r>
                        <a:rPr lang="en-US" sz="1200" b="1" dirty="0">
                          <a:solidFill>
                            <a:srgbClr val="464D8A"/>
                          </a:solidFill>
                          <a:latin typeface="Arial" panose="020B0604020202020204" pitchFamily="34" charset="0"/>
                          <a:ea typeface="Verdana" panose="020B0604030504040204" pitchFamily="34" charset="0"/>
                          <a:cs typeface="Arial" panose="020B0604020202020204" pitchFamily="34" charset="0"/>
                        </a:rPr>
                        <a:t>–</a:t>
                      </a:r>
                      <a:r>
                        <a:rPr lang="ru-RU" sz="1200" b="1" dirty="0">
                          <a:solidFill>
                            <a:srgbClr val="464D8A"/>
                          </a:solidFill>
                          <a:latin typeface="Arial" panose="020B0604020202020204" pitchFamily="34" charset="0"/>
                          <a:ea typeface="Verdana" panose="020B0604030504040204" pitchFamily="34" charset="0"/>
                          <a:cs typeface="Arial" panose="020B0604020202020204" pitchFamily="34" charset="0"/>
                        </a:rPr>
                        <a:t>собеседники (для ГВЭ в устной форме)</a:t>
                      </a:r>
                      <a:endParaRPr lang="ru-RU" sz="1200" dirty="0">
                        <a:latin typeface="Arial" panose="020B0604020202020204" pitchFamily="34" charset="0"/>
                        <a:ea typeface="Verdana" panose="020B060403050404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1200" b="0" i="0" u="none" strike="noStrike" kern="1200" cap="none" spc="0" normalizeH="0" baseline="0" noProof="0" dirty="0">
                        <a:ln>
                          <a:noFill/>
                        </a:ln>
                        <a:solidFill>
                          <a:srgbClr val="002060"/>
                        </a:solidFill>
                        <a:effectLst/>
                        <a:uLnTx/>
                        <a:uFillTx/>
                        <a:latin typeface="Arial" panose="020B0604020202020204" pitchFamily="34" charset="0"/>
                        <a:ea typeface="Verdana" panose="020B060403050404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200" b="0" i="0" u="none" strike="noStrike" kern="1200" cap="none" spc="0" normalizeH="0" baseline="0" noProof="0" dirty="0">
                          <a:ln>
                            <a:noFill/>
                          </a:ln>
                          <a:solidFill>
                            <a:srgbClr val="002060"/>
                          </a:solidFill>
                          <a:effectLst/>
                          <a:uLnTx/>
                          <a:uFillTx/>
                          <a:latin typeface="Arial" panose="020B0604020202020204" pitchFamily="34" charset="0"/>
                          <a:ea typeface="Verdana" panose="020B0604030504040204" pitchFamily="34" charset="0"/>
                          <a:cs typeface="Arial" panose="020B0604020202020204" pitchFamily="34" charset="0"/>
                        </a:rPr>
                        <a:t>Прошел подготовку,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200" b="0" i="0" u="none" strike="noStrike" kern="1200" cap="none" spc="0" normalizeH="0" baseline="0" noProof="0" dirty="0">
                          <a:ln>
                            <a:noFill/>
                          </a:ln>
                          <a:solidFill>
                            <a:srgbClr val="002060"/>
                          </a:solidFill>
                          <a:effectLst/>
                          <a:uLnTx/>
                          <a:uFillTx/>
                          <a:latin typeface="Arial" panose="020B0604020202020204" pitchFamily="34" charset="0"/>
                          <a:ea typeface="Verdana" panose="020B0604030504040204" pitchFamily="34" charset="0"/>
                          <a:cs typeface="Arial" panose="020B0604020202020204" pitchFamily="34" charset="0"/>
                        </a:rPr>
                        <a:t>не близкий родственник, не учитель участников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0211248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dirty="0">
                          <a:solidFill>
                            <a:srgbClr val="464D8A"/>
                          </a:solidFill>
                          <a:latin typeface="Arial" panose="020B0604020202020204" pitchFamily="34" charset="0"/>
                          <a:ea typeface="Verdana" panose="020B0604030504040204" pitchFamily="34" charset="0"/>
                          <a:cs typeface="Arial" panose="020B0604020202020204" pitchFamily="34" charset="0"/>
                        </a:rPr>
                        <a:t>Ассистенты</a:t>
                      </a:r>
                      <a:endParaRPr lang="ru-RU" sz="1200" dirty="0">
                        <a:latin typeface="Arial" panose="020B0604020202020204" pitchFamily="34" charset="0"/>
                        <a:ea typeface="Verdana" panose="020B060403050404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1200" b="0" i="0" u="none" strike="noStrike" kern="1200" cap="none" spc="0" normalizeH="0" baseline="0" noProof="0" dirty="0">
                        <a:ln>
                          <a:noFill/>
                        </a:ln>
                        <a:solidFill>
                          <a:srgbClr val="002060"/>
                        </a:solidFill>
                        <a:effectLst/>
                        <a:uLnTx/>
                        <a:uFillTx/>
                        <a:latin typeface="Arial" panose="020B0604020202020204" pitchFamily="34" charset="0"/>
                        <a:ea typeface="Verdana" panose="020B060403050404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200" b="0" i="0" u="none" strike="noStrike" kern="1200" cap="none" spc="0" normalizeH="0" baseline="0" noProof="0" dirty="0">
                          <a:ln>
                            <a:noFill/>
                          </a:ln>
                          <a:solidFill>
                            <a:srgbClr val="002060"/>
                          </a:solidFill>
                          <a:effectLst/>
                          <a:uLnTx/>
                          <a:uFillTx/>
                          <a:latin typeface="Arial" panose="020B0604020202020204" pitchFamily="34" charset="0"/>
                          <a:ea typeface="Verdana" panose="020B0604030504040204" pitchFamily="34" charset="0"/>
                          <a:cs typeface="Arial" panose="020B0604020202020204" pitchFamily="34" charset="0"/>
                        </a:rPr>
                        <a:t>Прошел подготовку,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200" b="0" i="0" u="none" strike="noStrike" kern="1200" cap="none" spc="0" normalizeH="0" baseline="0" noProof="0" dirty="0">
                          <a:ln>
                            <a:noFill/>
                          </a:ln>
                          <a:solidFill>
                            <a:srgbClr val="002060"/>
                          </a:solidFill>
                          <a:effectLst/>
                          <a:uLnTx/>
                          <a:uFillTx/>
                          <a:latin typeface="Arial" panose="020B0604020202020204" pitchFamily="34" charset="0"/>
                          <a:ea typeface="Verdana" panose="020B0604030504040204" pitchFamily="34" charset="0"/>
                          <a:cs typeface="Arial" panose="020B0604020202020204" pitchFamily="34" charset="0"/>
                        </a:rPr>
                        <a:t>не учитель участников, не специалист</a:t>
                      </a:r>
                      <a:r>
                        <a:rPr kumimoji="0" lang="en-US" sz="1200" b="0" i="0" u="none" strike="noStrike" kern="1200" cap="none" spc="0" normalizeH="0" baseline="0" noProof="0" dirty="0">
                          <a:ln>
                            <a:noFill/>
                          </a:ln>
                          <a:solidFill>
                            <a:srgbClr val="002060"/>
                          </a:solidFill>
                          <a:effectLst/>
                          <a:uLnTx/>
                          <a:uFillTx/>
                          <a:latin typeface="Arial" panose="020B0604020202020204" pitchFamily="34" charset="0"/>
                          <a:ea typeface="Verdana" panose="020B0604030504040204" pitchFamily="34" charset="0"/>
                          <a:cs typeface="Arial" panose="020B0604020202020204" pitchFamily="34" charset="0"/>
                        </a:rPr>
                        <a:t/>
                      </a:r>
                      <a:br>
                        <a:rPr kumimoji="0" lang="en-US" sz="1200" b="0" i="0" u="none" strike="noStrike" kern="1200" cap="none" spc="0" normalizeH="0" baseline="0" noProof="0" dirty="0">
                          <a:ln>
                            <a:noFill/>
                          </a:ln>
                          <a:solidFill>
                            <a:srgbClr val="002060"/>
                          </a:solidFill>
                          <a:effectLst/>
                          <a:uLnTx/>
                          <a:uFillTx/>
                          <a:latin typeface="Arial" panose="020B0604020202020204" pitchFamily="34" charset="0"/>
                          <a:ea typeface="Verdana" panose="020B0604030504040204" pitchFamily="34" charset="0"/>
                          <a:cs typeface="Arial" panose="020B0604020202020204" pitchFamily="34" charset="0"/>
                        </a:rPr>
                      </a:br>
                      <a:r>
                        <a:rPr kumimoji="0" lang="ru-RU" sz="1200" b="0" i="0" u="none" strike="noStrike" kern="1200" cap="none" spc="0" normalizeH="0" baseline="0" noProof="0" dirty="0">
                          <a:ln>
                            <a:noFill/>
                          </a:ln>
                          <a:solidFill>
                            <a:srgbClr val="002060"/>
                          </a:solidFill>
                          <a:effectLst/>
                          <a:uLnTx/>
                          <a:uFillTx/>
                          <a:latin typeface="Arial" panose="020B0604020202020204" pitchFamily="34" charset="0"/>
                          <a:ea typeface="Verdana" panose="020B0604030504040204" pitchFamily="34" charset="0"/>
                          <a:cs typeface="Arial" panose="020B0604020202020204" pitchFamily="34" charset="0"/>
                        </a:rPr>
                        <a:t>по предмету</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227406927"/>
                  </a:ext>
                </a:extLst>
              </a:tr>
              <a:tr h="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dirty="0">
                          <a:solidFill>
                            <a:srgbClr val="464D8A"/>
                          </a:solidFill>
                          <a:latin typeface="Arial" panose="020B0604020202020204" pitchFamily="34" charset="0"/>
                          <a:ea typeface="Verdana" panose="020B0604030504040204" pitchFamily="34" charset="0"/>
                          <a:cs typeface="Arial" panose="020B0604020202020204" pitchFamily="34" charset="0"/>
                        </a:rPr>
                        <a:t>Медицинские работники</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200" b="1" dirty="0">
                          <a:solidFill>
                            <a:srgbClr val="464D8A"/>
                          </a:solidFill>
                          <a:latin typeface="Arial" panose="020B0604020202020204" pitchFamily="34" charset="0"/>
                          <a:ea typeface="Verdana" panose="020B0604030504040204" pitchFamily="34" charset="0"/>
                          <a:cs typeface="Arial" panose="020B0604020202020204" pitchFamily="34" charset="0"/>
                        </a:rPr>
                        <a:t>Паспорт + документ, подтверждающий полномочия</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ru-RU" sz="1200" b="1" dirty="0">
                        <a:solidFill>
                          <a:srgbClr val="464D8A"/>
                        </a:solidFill>
                        <a:latin typeface="Arial" panose="020B0604020202020204" pitchFamily="34" charset="0"/>
                        <a:ea typeface="Verdana" panose="020B0604030504040204" pitchFamily="34" charset="0"/>
                        <a:cs typeface="Arial" panose="020B0604020202020204" pitchFamily="34" charset="0"/>
                      </a:endParaRPr>
                    </a:p>
                    <a:p>
                      <a:pPr algn="ctr"/>
                      <a:endParaRPr lang="ru-RU" sz="1200" b="1" dirty="0">
                        <a:solidFill>
                          <a:srgbClr val="464D8A"/>
                        </a:solidFill>
                        <a:latin typeface="Arial" panose="020B0604020202020204" pitchFamily="34" charset="0"/>
                        <a:ea typeface="Verdana" panose="020B060403050404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1200" b="0" i="0" u="none" strike="noStrike" kern="1200" cap="none" spc="0" normalizeH="0" baseline="0" noProof="0" dirty="0">
                        <a:ln>
                          <a:noFill/>
                        </a:ln>
                        <a:solidFill>
                          <a:srgbClr val="002060"/>
                        </a:solidFill>
                        <a:effectLst/>
                        <a:uLnTx/>
                        <a:uFillTx/>
                        <a:latin typeface="Arial" panose="020B0604020202020204" pitchFamily="34" charset="0"/>
                        <a:ea typeface="Verdana" panose="020B060403050404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2155003"/>
                  </a:ext>
                </a:extLst>
              </a:tr>
              <a:tr h="130033">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dirty="0">
                          <a:solidFill>
                            <a:srgbClr val="464D8A"/>
                          </a:solidFill>
                          <a:latin typeface="Arial" panose="020B0604020202020204" pitchFamily="34" charset="0"/>
                          <a:ea typeface="Verdana" panose="020B0604030504040204" pitchFamily="34" charset="0"/>
                          <a:cs typeface="Arial" panose="020B0604020202020204" pitchFamily="34" charset="0"/>
                        </a:rPr>
                        <a:t>Сотрудники, осуществляющие охрану правопорядка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200" b="1" dirty="0">
                          <a:solidFill>
                            <a:srgbClr val="464D8A"/>
                          </a:solidFill>
                          <a:latin typeface="Arial" panose="020B0604020202020204" pitchFamily="34" charset="0"/>
                          <a:ea typeface="Verdana" panose="020B0604030504040204" pitchFamily="34" charset="0"/>
                          <a:cs typeface="Arial" panose="020B0604020202020204" pitchFamily="34" charset="0"/>
                        </a:rPr>
                        <a:t>Паспорт + полномочия</a:t>
                      </a:r>
                    </a:p>
                    <a:p>
                      <a:pPr algn="ctr"/>
                      <a:endParaRPr lang="ru-RU" sz="1200" b="1" dirty="0">
                        <a:solidFill>
                          <a:srgbClr val="464D8A"/>
                        </a:solidFill>
                        <a:latin typeface="Arial" panose="020B0604020202020204" pitchFamily="34" charset="0"/>
                        <a:ea typeface="Verdana" panose="020B060403050404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1200" b="0" i="0" u="none" strike="noStrike" kern="1200" cap="none" spc="0" normalizeH="0" baseline="0" noProof="0" dirty="0">
                        <a:ln>
                          <a:noFill/>
                        </a:ln>
                        <a:solidFill>
                          <a:srgbClr val="002060"/>
                        </a:solidFill>
                        <a:effectLst/>
                        <a:uLnTx/>
                        <a:uFillTx/>
                        <a:latin typeface="Arial" panose="020B0604020202020204" pitchFamily="34" charset="0"/>
                        <a:ea typeface="Verdana" panose="020B060403050404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646473654"/>
                  </a:ext>
                </a:extLst>
              </a:tr>
              <a:tr h="4186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dirty="0">
                          <a:solidFill>
                            <a:srgbClr val="464D8A"/>
                          </a:solidFill>
                          <a:latin typeface="Arial" panose="020B0604020202020204" pitchFamily="34" charset="0"/>
                          <a:ea typeface="Verdana" panose="020B0604030504040204" pitchFamily="34" charset="0"/>
                          <a:cs typeface="Arial" panose="020B0604020202020204" pitchFamily="34" charset="0"/>
                        </a:rPr>
                        <a:t>Сотрудники, осуществляющие охрану правопорядка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ru-RU" sz="1200" b="1" dirty="0">
                        <a:solidFill>
                          <a:srgbClr val="464D8A"/>
                        </a:solidFill>
                        <a:latin typeface="Arial" panose="020B0604020202020204" pitchFamily="34" charset="0"/>
                        <a:ea typeface="Verdana" panose="020B060403050404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1200" b="0" i="0" u="none" strike="noStrike" kern="1200" cap="none" spc="0" normalizeH="0" baseline="0" noProof="0" dirty="0">
                        <a:ln>
                          <a:noFill/>
                        </a:ln>
                        <a:solidFill>
                          <a:srgbClr val="002060"/>
                        </a:solidFill>
                        <a:effectLst/>
                        <a:uLnTx/>
                        <a:uFillTx/>
                        <a:latin typeface="Arial" panose="020B0604020202020204" pitchFamily="34" charset="0"/>
                        <a:ea typeface="Verdana" panose="020B060403050404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552156554"/>
                  </a:ext>
                </a:extLst>
              </a:tr>
            </a:tbl>
          </a:graphicData>
        </a:graphic>
      </p:graphicFrame>
      <p:sp>
        <p:nvSpPr>
          <p:cNvPr id="4" name="TextBox 3">
            <a:extLst>
              <a:ext uri="{FF2B5EF4-FFF2-40B4-BE49-F238E27FC236}">
                <a16:creationId xmlns:a16="http://schemas.microsoft.com/office/drawing/2014/main" xmlns="" id="{89F68BBE-41D5-99E7-F13D-5EA09CBBE0A3}"/>
              </a:ext>
            </a:extLst>
          </p:cNvPr>
          <p:cNvSpPr txBox="1"/>
          <p:nvPr/>
        </p:nvSpPr>
        <p:spPr>
          <a:xfrm>
            <a:off x="51803" y="38214"/>
            <a:ext cx="12166078" cy="523220"/>
          </a:xfrm>
          <a:prstGeom prst="rect">
            <a:avLst/>
          </a:prstGeom>
          <a:noFill/>
        </p:spPr>
        <p:txBody>
          <a:bodyPr wrap="square" rtlCol="0">
            <a:spAutoFit/>
          </a:bodyPr>
          <a:lstStyle/>
          <a:p>
            <a:pPr algn="ctr"/>
            <a:r>
              <a:rPr lang="ru-RU" sz="2800" b="1" dirty="0">
                <a:solidFill>
                  <a:srgbClr val="002060"/>
                </a:solidFill>
                <a:latin typeface="Verdana" panose="020B0604030504040204" pitchFamily="34" charset="0"/>
                <a:ea typeface="Verdana" panose="020B0604030504040204" pitchFamily="34" charset="0"/>
                <a:cs typeface="Futura PT" charset="0"/>
              </a:rPr>
              <a:t>ЛИЦА, ПРИВЛЕКАЕМЫЕ К ПРОВЕДЕНИЮ ГИА-9 </a:t>
            </a:r>
          </a:p>
        </p:txBody>
      </p:sp>
      <p:sp>
        <p:nvSpPr>
          <p:cNvPr id="5" name="TextBox 4">
            <a:extLst>
              <a:ext uri="{FF2B5EF4-FFF2-40B4-BE49-F238E27FC236}">
                <a16:creationId xmlns:a16="http://schemas.microsoft.com/office/drawing/2014/main" xmlns="" id="{B3EB3B1E-7C8F-5AB6-75FF-07D3A11F0451}"/>
              </a:ext>
            </a:extLst>
          </p:cNvPr>
          <p:cNvSpPr txBox="1"/>
          <p:nvPr/>
        </p:nvSpPr>
        <p:spPr>
          <a:xfrm>
            <a:off x="9274833" y="667942"/>
            <a:ext cx="2511728" cy="907941"/>
          </a:xfrm>
          <a:prstGeom prst="rect">
            <a:avLst/>
          </a:prstGeom>
          <a:solidFill>
            <a:schemeClr val="accent6">
              <a:lumMod val="20000"/>
              <a:lumOff val="80000"/>
            </a:schemeClr>
          </a:solidFill>
          <a:ln w="38100">
            <a:solidFill>
              <a:srgbClr val="464D8A"/>
            </a:solidFill>
          </a:ln>
        </p:spPr>
        <p:style>
          <a:lnRef idx="2">
            <a:schemeClr val="accent1"/>
          </a:lnRef>
          <a:fillRef idx="1">
            <a:schemeClr val="lt1"/>
          </a:fillRef>
          <a:effectRef idx="0">
            <a:schemeClr val="accent1"/>
          </a:effectRef>
          <a:fontRef idx="minor">
            <a:schemeClr val="dk1"/>
          </a:fontRef>
        </p:style>
        <p:txBody>
          <a:bodyPr wrap="square">
            <a:spAutoFit/>
          </a:bodyPr>
          <a:lstStyle>
            <a:defPPr>
              <a:defRPr lang="ru-RU"/>
            </a:defPPr>
            <a:lvl1pPr algn="ctr">
              <a:spcAft>
                <a:spcPts val="600"/>
              </a:spcAft>
              <a:defRPr sz="2400" b="1">
                <a:solidFill>
                  <a:schemeClr val="tx1"/>
                </a:solidFill>
                <a:latin typeface="Times New Roman" panose="02020603050405020304" pitchFamily="18" charset="0"/>
                <a:ea typeface="Calibri" panose="020F0502020204030204" pitchFamily="34" charset="0"/>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ru-RU" b="1" i="0" u="none" strike="noStrike" kern="1200" cap="none" spc="0" normalizeH="0" baseline="0" noProof="0" dirty="0">
                <a:ln>
                  <a:noFill/>
                </a:ln>
                <a:solidFill>
                  <a:srgbClr val="464D8A"/>
                </a:solidFill>
                <a:effectLst/>
                <a:uLnTx/>
                <a:uFillTx/>
                <a:latin typeface="Arial" panose="020B0604020202020204" pitchFamily="34" charset="0"/>
                <a:cs typeface="Arial" panose="020B0604020202020204" pitchFamily="34" charset="0"/>
              </a:rPr>
              <a:t>Пункты </a:t>
            </a:r>
          </a:p>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ru-RU" b="1" i="0" u="none" strike="noStrike" kern="1200" cap="none" spc="0" normalizeH="0" baseline="0" noProof="0" dirty="0">
                <a:ln>
                  <a:noFill/>
                </a:ln>
                <a:solidFill>
                  <a:srgbClr val="464D8A"/>
                </a:solidFill>
                <a:effectLst/>
                <a:uLnTx/>
                <a:uFillTx/>
                <a:latin typeface="Arial" panose="020B0604020202020204" pitchFamily="34" charset="0"/>
                <a:cs typeface="Arial" panose="020B0604020202020204" pitchFamily="34" charset="0"/>
              </a:rPr>
              <a:t>56, 58 Порядка</a:t>
            </a:r>
          </a:p>
        </p:txBody>
      </p:sp>
      <p:graphicFrame>
        <p:nvGraphicFramePr>
          <p:cNvPr id="7" name="Таблица 7">
            <a:extLst>
              <a:ext uri="{FF2B5EF4-FFF2-40B4-BE49-F238E27FC236}">
                <a16:creationId xmlns:a16="http://schemas.microsoft.com/office/drawing/2014/main" xmlns="" id="{82F08C3D-8E74-32E0-1EA4-B0262A54EB20}"/>
              </a:ext>
            </a:extLst>
          </p:cNvPr>
          <p:cNvGraphicFramePr>
            <a:graphicFrameLocks noGrp="1"/>
          </p:cNvGraphicFramePr>
          <p:nvPr/>
        </p:nvGraphicFramePr>
        <p:xfrm>
          <a:off x="8956376" y="2086338"/>
          <a:ext cx="3148641" cy="3022600"/>
        </p:xfrm>
        <a:graphic>
          <a:graphicData uri="http://schemas.openxmlformats.org/drawingml/2006/table">
            <a:tbl>
              <a:tblPr firstRow="1" bandRow="1">
                <a:tableStyleId>{5C22544A-7EE6-4342-B048-85BDC9FD1C3A}</a:tableStyleId>
              </a:tblPr>
              <a:tblGrid>
                <a:gridCol w="3148641">
                  <a:extLst>
                    <a:ext uri="{9D8B030D-6E8A-4147-A177-3AD203B41FA5}">
                      <a16:colId xmlns:a16="http://schemas.microsoft.com/office/drawing/2014/main" xmlns="" val="3080673327"/>
                    </a:ext>
                  </a:extLst>
                </a:gridCol>
              </a:tblGrid>
              <a:tr h="370840">
                <a:tc>
                  <a:txBody>
                    <a:bodyPr/>
                    <a:lstStyle/>
                    <a:p>
                      <a:pPr algn="ctr"/>
                      <a:r>
                        <a:rPr lang="ru-RU" sz="1600" dirty="0">
                          <a:latin typeface="Arial" panose="020B0604020202020204" pitchFamily="34" charset="0"/>
                          <a:cs typeface="Arial" panose="020B0604020202020204" pitchFamily="34" charset="0"/>
                        </a:rPr>
                        <a:t>ППЭ на дому</a:t>
                      </a:r>
                    </a:p>
                  </a:txBody>
                  <a:tcPr/>
                </a:tc>
                <a:extLst>
                  <a:ext uri="{0D108BD9-81ED-4DB2-BD59-A6C34878D82A}">
                    <a16:rowId xmlns:a16="http://schemas.microsoft.com/office/drawing/2014/main" xmlns="" val="1120810177"/>
                  </a:ext>
                </a:extLst>
              </a:tr>
              <a:tr h="370840">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ru-RU" sz="1400" b="0" dirty="0">
                          <a:solidFill>
                            <a:srgbClr val="464D8A"/>
                          </a:solidFill>
                          <a:effectLst/>
                          <a:latin typeface="Arial" panose="020B0604020202020204" pitchFamily="34" charset="0"/>
                          <a:ea typeface="Verdana" panose="020B0604030504040204" pitchFamily="34" charset="0"/>
                          <a:cs typeface="Arial" panose="020B0604020202020204" pitchFamily="34" charset="0"/>
                        </a:rPr>
                        <a:t>руководитель ППЭ</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ru-RU" sz="1400" b="0" baseline="0" dirty="0">
                          <a:solidFill>
                            <a:srgbClr val="464D8A"/>
                          </a:solidFill>
                          <a:latin typeface="Arial" panose="020B0604020202020204" pitchFamily="34" charset="0"/>
                          <a:ea typeface="Verdana" panose="020B0604030504040204" pitchFamily="34" charset="0"/>
                          <a:cs typeface="Arial" panose="020B0604020202020204" pitchFamily="34" charset="0"/>
                        </a:rPr>
                        <a:t>организатор</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ru-RU" sz="1400" b="0" baseline="0" dirty="0">
                          <a:solidFill>
                            <a:srgbClr val="464D8A"/>
                          </a:solidFill>
                          <a:latin typeface="Arial" panose="020B0604020202020204" pitchFamily="34" charset="0"/>
                          <a:ea typeface="Verdana" panose="020B0604030504040204" pitchFamily="34" charset="0"/>
                          <a:cs typeface="Arial" panose="020B0604020202020204" pitchFamily="34" charset="0"/>
                        </a:rPr>
                        <a:t>член ГЭК</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ru-RU" sz="1400" b="0" baseline="0" dirty="0">
                          <a:solidFill>
                            <a:srgbClr val="464D8A"/>
                          </a:solidFill>
                          <a:latin typeface="Arial" panose="020B0604020202020204" pitchFamily="34" charset="0"/>
                          <a:ea typeface="Verdana" panose="020B0604030504040204" pitchFamily="34" charset="0"/>
                          <a:cs typeface="Arial" panose="020B0604020202020204" pitchFamily="34" charset="0"/>
                        </a:rPr>
                        <a:t>ассистент</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ru-RU" sz="1400" b="1" baseline="0" dirty="0">
                          <a:solidFill>
                            <a:srgbClr val="464D8A"/>
                          </a:solidFill>
                          <a:latin typeface="Arial" panose="020B0604020202020204" pitchFamily="34" charset="0"/>
                          <a:ea typeface="Verdana" panose="020B0604030504040204" pitchFamily="34" charset="0"/>
                          <a:cs typeface="Arial" panose="020B0604020202020204" pitchFamily="34" charset="0"/>
                        </a:rPr>
                        <a:t>Они по решению ГЭК выполняют функции:</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ru-RU" sz="1400" b="0" baseline="0" dirty="0">
                          <a:solidFill>
                            <a:srgbClr val="464D8A"/>
                          </a:solidFill>
                          <a:latin typeface="Arial" panose="020B0604020202020204" pitchFamily="34" charset="0"/>
                          <a:ea typeface="Verdana" panose="020B0604030504040204" pitchFamily="34" charset="0"/>
                          <a:cs typeface="Arial" panose="020B0604020202020204" pitchFamily="34" charset="0"/>
                        </a:rPr>
                        <a:t>технического специалиста</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ru-RU" sz="1400" b="0" dirty="0">
                          <a:solidFill>
                            <a:srgbClr val="464D8A"/>
                          </a:solidFill>
                          <a:latin typeface="Arial" panose="020B0604020202020204" pitchFamily="34" charset="0"/>
                          <a:ea typeface="Verdana" panose="020B0604030504040204" pitchFamily="34" charset="0"/>
                          <a:cs typeface="Arial" panose="020B0604020202020204" pitchFamily="34" charset="0"/>
                        </a:rPr>
                        <a:t>экзаменатора-собеседника</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ru-RU" sz="1400" b="0" baseline="0" dirty="0">
                          <a:solidFill>
                            <a:srgbClr val="464D8A"/>
                          </a:solidFill>
                          <a:latin typeface="Arial" panose="020B0604020202020204" pitchFamily="34" charset="0"/>
                          <a:ea typeface="Verdana" panose="020B0604030504040204" pitchFamily="34" charset="0"/>
                          <a:cs typeface="Arial" panose="020B0604020202020204" pitchFamily="34" charset="0"/>
                        </a:rPr>
                        <a:t>специалиста по проведению инструктажа и обеспечению ЛР</a:t>
                      </a:r>
                      <a:endParaRPr lang="ru-RU" sz="1400" b="0" dirty="0">
                        <a:solidFill>
                          <a:srgbClr val="464D8A"/>
                        </a:solidFill>
                        <a:latin typeface="Arial" panose="020B0604020202020204" pitchFamily="34" charset="0"/>
                        <a:ea typeface="Verdana" panose="020B0604030504040204" pitchFamily="34" charset="0"/>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ru-RU" sz="1400" b="0" baseline="0" dirty="0">
                          <a:solidFill>
                            <a:srgbClr val="464D8A"/>
                          </a:solidFill>
                          <a:latin typeface="Arial" panose="020B0604020202020204" pitchFamily="34" charset="0"/>
                          <a:ea typeface="Verdana" panose="020B0604030504040204" pitchFamily="34" charset="0"/>
                          <a:cs typeface="Arial" panose="020B0604020202020204" pitchFamily="34" charset="0"/>
                        </a:rPr>
                        <a:t>эксперта, оценивающего выполнение ЛР по химии</a:t>
                      </a:r>
                      <a:r>
                        <a:rPr lang="ru-RU" sz="1400" b="0" dirty="0">
                          <a:solidFill>
                            <a:srgbClr val="464D8A"/>
                          </a:solidFill>
                          <a:latin typeface="Arial" panose="020B0604020202020204" pitchFamily="34" charset="0"/>
                          <a:ea typeface="Verdana" panose="020B0604030504040204" pitchFamily="34" charset="0"/>
                          <a:cs typeface="Arial" panose="020B0604020202020204" pitchFamily="34" charset="0"/>
                        </a:rPr>
                        <a:t> </a:t>
                      </a:r>
                      <a:endParaRPr lang="ru-RU" sz="1400" b="0" dirty="0">
                        <a:latin typeface="Arial" panose="020B0604020202020204" pitchFamily="34" charset="0"/>
                        <a:ea typeface="Verdana" panose="020B0604030504040204" pitchFamily="34" charset="0"/>
                        <a:cs typeface="Arial" panose="020B0604020202020204" pitchFamily="34" charset="0"/>
                      </a:endParaRPr>
                    </a:p>
                  </a:txBody>
                  <a:tcPr>
                    <a:solidFill>
                      <a:srgbClr val="E9EBF5"/>
                    </a:solidFill>
                  </a:tcPr>
                </a:tc>
                <a:extLst>
                  <a:ext uri="{0D108BD9-81ED-4DB2-BD59-A6C34878D82A}">
                    <a16:rowId xmlns:a16="http://schemas.microsoft.com/office/drawing/2014/main" xmlns="" val="1467756218"/>
                  </a:ext>
                </a:extLst>
              </a:tr>
            </a:tbl>
          </a:graphicData>
        </a:graphic>
      </p:graphicFrame>
      <p:sp>
        <p:nvSpPr>
          <p:cNvPr id="3" name="Номер слайда 2">
            <a:extLst>
              <a:ext uri="{FF2B5EF4-FFF2-40B4-BE49-F238E27FC236}">
                <a16:creationId xmlns:a16="http://schemas.microsoft.com/office/drawing/2014/main" xmlns="" id="{5BECB510-3087-36F8-AED1-BC3EDB4F7BE4}"/>
              </a:ext>
            </a:extLst>
          </p:cNvPr>
          <p:cNvSpPr>
            <a:spLocks noGrp="1"/>
          </p:cNvSpPr>
          <p:nvPr>
            <p:ph type="sldNum" sz="quarter" idx="12"/>
          </p:nvPr>
        </p:nvSpPr>
        <p:spPr/>
        <p:txBody>
          <a:bodyPr/>
          <a:lstStyle/>
          <a:p>
            <a:fld id="{E7A00973-FF7B-4318-B889-5D34107E8C83}" type="slidenum">
              <a:rPr lang="ru-RU" smtClean="0"/>
              <a:t>5</a:t>
            </a:fld>
            <a:endParaRPr lang="ru-RU"/>
          </a:p>
        </p:txBody>
      </p:sp>
    </p:spTree>
    <p:extLst>
      <p:ext uri="{BB962C8B-B14F-4D97-AF65-F5344CB8AC3E}">
        <p14:creationId xmlns:p14="http://schemas.microsoft.com/office/powerpoint/2010/main" val="3907997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3">
            <a:extLst>
              <a:ext uri="{FF2B5EF4-FFF2-40B4-BE49-F238E27FC236}">
                <a16:creationId xmlns:a16="http://schemas.microsoft.com/office/drawing/2014/main" xmlns="" id="{9E6CBF5E-7B42-73CA-10A3-C5965CB7CA87}"/>
              </a:ext>
            </a:extLst>
          </p:cNvPr>
          <p:cNvGraphicFramePr>
            <a:graphicFrameLocks noGrp="1"/>
          </p:cNvGraphicFramePr>
          <p:nvPr/>
        </p:nvGraphicFramePr>
        <p:xfrm>
          <a:off x="244417" y="562328"/>
          <a:ext cx="7434532" cy="3436541"/>
        </p:xfrm>
        <a:graphic>
          <a:graphicData uri="http://schemas.openxmlformats.org/drawingml/2006/table">
            <a:tbl>
              <a:tblPr firstRow="1" bandRow="1">
                <a:tableStyleId>{5C22544A-7EE6-4342-B048-85BDC9FD1C3A}</a:tableStyleId>
              </a:tblPr>
              <a:tblGrid>
                <a:gridCol w="2783456">
                  <a:extLst>
                    <a:ext uri="{9D8B030D-6E8A-4147-A177-3AD203B41FA5}">
                      <a16:colId xmlns:a16="http://schemas.microsoft.com/office/drawing/2014/main" xmlns="" val="287967639"/>
                    </a:ext>
                  </a:extLst>
                </a:gridCol>
                <a:gridCol w="2270185">
                  <a:extLst>
                    <a:ext uri="{9D8B030D-6E8A-4147-A177-3AD203B41FA5}">
                      <a16:colId xmlns:a16="http://schemas.microsoft.com/office/drawing/2014/main" xmlns="" val="1338259091"/>
                    </a:ext>
                  </a:extLst>
                </a:gridCol>
                <a:gridCol w="2380891">
                  <a:extLst>
                    <a:ext uri="{9D8B030D-6E8A-4147-A177-3AD203B41FA5}">
                      <a16:colId xmlns:a16="http://schemas.microsoft.com/office/drawing/2014/main" xmlns="" val="728771674"/>
                    </a:ext>
                  </a:extLst>
                </a:gridCol>
              </a:tblGrid>
              <a:tr h="419021">
                <a:tc>
                  <a:txBody>
                    <a:bodyPr/>
                    <a:lstStyle/>
                    <a:p>
                      <a:pPr algn="ctr"/>
                      <a:r>
                        <a:rPr lang="ru-RU" sz="1800" dirty="0">
                          <a:latin typeface="Arial" panose="020B0604020202020204" pitchFamily="34" charset="0"/>
                          <a:ea typeface="Verdana" panose="020B0604030504040204" pitchFamily="34" charset="0"/>
                          <a:cs typeface="Arial" panose="020B0604020202020204" pitchFamily="34" charset="0"/>
                        </a:rPr>
                        <a:t>Должностные лица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800" dirty="0">
                          <a:latin typeface="Arial" panose="020B0604020202020204" pitchFamily="34" charset="0"/>
                          <a:ea typeface="Verdana" panose="020B0604030504040204" pitchFamily="34" charset="0"/>
                          <a:cs typeface="Arial" panose="020B0604020202020204" pitchFamily="34" charset="0"/>
                        </a:rPr>
                        <a:t>Допуск в ППЭ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800" dirty="0">
                          <a:latin typeface="Arial" panose="020B0604020202020204" pitchFamily="34" charset="0"/>
                          <a:ea typeface="Verdana" panose="020B0604030504040204" pitchFamily="34" charset="0"/>
                          <a:cs typeface="Arial" panose="020B0604020202020204" pitchFamily="34" charset="0"/>
                        </a:rPr>
                        <a:t>Основания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07010644"/>
                  </a:ext>
                </a:extLst>
              </a:tr>
              <a:tr h="370840">
                <a:tc>
                  <a:txBody>
                    <a:bodyPr/>
                    <a:lstStyle/>
                    <a:p>
                      <a:pPr algn="l"/>
                      <a:r>
                        <a:rPr lang="ru-RU" sz="1400" b="1" dirty="0">
                          <a:solidFill>
                            <a:srgbClr val="464D8A"/>
                          </a:solidFill>
                          <a:latin typeface="Arial" panose="020B0604020202020204" pitchFamily="34" charset="0"/>
                          <a:ea typeface="Verdana" panose="020B0604030504040204" pitchFamily="34" charset="0"/>
                          <a:cs typeface="Arial" panose="020B0604020202020204" pitchFamily="34" charset="0"/>
                        </a:rPr>
                        <a:t>Должностные лица Рособрнадзора</a:t>
                      </a:r>
                      <a:endParaRPr lang="ru-RU" sz="1400" b="1" kern="1200" dirty="0">
                        <a:solidFill>
                          <a:srgbClr val="464D8A"/>
                        </a:solidFill>
                        <a:effectLst>
                          <a:outerShdw blurRad="38100" dist="38100" dir="2700000" algn="tl">
                            <a:srgbClr val="000000">
                              <a:alpha val="43137"/>
                            </a:srgbClr>
                          </a:outerShdw>
                        </a:effectLst>
                        <a:latin typeface="Arial" panose="020B0604020202020204" pitchFamily="34" charset="0"/>
                        <a:ea typeface="Verdana" panose="020B060403050404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400" b="1" dirty="0">
                          <a:solidFill>
                            <a:srgbClr val="464D8A"/>
                          </a:solidFill>
                          <a:latin typeface="Arial" panose="020B0604020202020204" pitchFamily="34" charset="0"/>
                          <a:ea typeface="Verdana" panose="020B0604030504040204" pitchFamily="34" charset="0"/>
                          <a:cs typeface="Arial" panose="020B0604020202020204" pitchFamily="34" charset="0"/>
                        </a:rPr>
                        <a:t>Паспорт + документ, подтверждающий полномочия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ru-RU" sz="1400" dirty="0">
                          <a:solidFill>
                            <a:srgbClr val="002060"/>
                          </a:solidFill>
                          <a:latin typeface="Arial" panose="020B0604020202020204" pitchFamily="34" charset="0"/>
                          <a:ea typeface="Verdana" panose="020B0604030504040204" pitchFamily="34" charset="0"/>
                          <a:cs typeface="Arial" panose="020B0604020202020204" pitchFamily="34" charset="0"/>
                        </a:rPr>
                        <a:t>Решение Рособрнадзора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368354529"/>
                  </a:ext>
                </a:extLst>
              </a:tr>
              <a:tr h="370840">
                <a:tc>
                  <a:txBody>
                    <a:bodyPr/>
                    <a:lstStyle/>
                    <a:p>
                      <a:pPr algn="l"/>
                      <a:r>
                        <a:rPr lang="ru-RU" sz="1400" b="1" dirty="0">
                          <a:solidFill>
                            <a:srgbClr val="464D8A"/>
                          </a:solidFill>
                          <a:effectLst/>
                          <a:latin typeface="Arial" panose="020B0604020202020204" pitchFamily="34" charset="0"/>
                          <a:ea typeface="Verdana" panose="020B0604030504040204" pitchFamily="34" charset="0"/>
                          <a:cs typeface="Arial" panose="020B0604020202020204" pitchFamily="34" charset="0"/>
                        </a:rPr>
                        <a:t>Иные лица, определенные Рособрнадзором</a:t>
                      </a:r>
                      <a:endParaRPr lang="ru-RU" sz="1400" b="1" dirty="0">
                        <a:solidFill>
                          <a:srgbClr val="464D8A"/>
                        </a:solidFill>
                        <a:latin typeface="Arial" panose="020B0604020202020204" pitchFamily="34" charset="0"/>
                        <a:ea typeface="Verdana" panose="020B060403050404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1400" b="0" i="0" u="none" strike="noStrike" kern="1200" cap="none" spc="0" normalizeH="0" baseline="0" noProof="0" dirty="0">
                        <a:ln>
                          <a:noFill/>
                        </a:ln>
                        <a:solidFill>
                          <a:srgbClr val="002060"/>
                        </a:solidFill>
                        <a:effectLst/>
                        <a:uLnTx/>
                        <a:uFillTx/>
                        <a:latin typeface="Arial" panose="020B0604020202020204" pitchFamily="34" charset="0"/>
                        <a:ea typeface="Verdana" panose="020B060403050404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400" dirty="0">
                          <a:solidFill>
                            <a:srgbClr val="002060"/>
                          </a:solidFill>
                          <a:latin typeface="Arial" panose="020B0604020202020204" pitchFamily="34" charset="0"/>
                          <a:ea typeface="Verdana" panose="020B0604030504040204" pitchFamily="34" charset="0"/>
                          <a:cs typeface="Arial" panose="020B0604020202020204" pitchFamily="34" charset="0"/>
                        </a:rPr>
                        <a:t>Решение Рособрнадзора</a:t>
                      </a:r>
                    </a:p>
                    <a:p>
                      <a:endParaRPr lang="ru-RU" sz="1400" dirty="0">
                        <a:solidFill>
                          <a:srgbClr val="002060"/>
                        </a:solidFill>
                        <a:latin typeface="Arial" panose="020B0604020202020204" pitchFamily="34" charset="0"/>
                        <a:ea typeface="Verdana" panose="020B060403050404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56860350"/>
                  </a:ext>
                </a:extLst>
              </a:tr>
              <a:tr h="1547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400" b="1" baseline="0" dirty="0">
                          <a:solidFill>
                            <a:srgbClr val="464D8A"/>
                          </a:solidFill>
                          <a:latin typeface="Arial" panose="020B0604020202020204" pitchFamily="34" charset="0"/>
                          <a:ea typeface="Verdana" panose="020B0604030504040204" pitchFamily="34" charset="0"/>
                          <a:cs typeface="Arial" panose="020B0604020202020204" pitchFamily="34" charset="0"/>
                        </a:rPr>
                        <a:t>Должностные лица Министерства образования Кузбасса</a:t>
                      </a:r>
                      <a:endParaRPr lang="ru-RU" sz="1400" b="1" dirty="0">
                        <a:solidFill>
                          <a:srgbClr val="464D8A"/>
                        </a:solidFill>
                        <a:latin typeface="Arial" panose="020B0604020202020204" pitchFamily="34" charset="0"/>
                        <a:ea typeface="Verdana" panose="020B060403050404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1400" b="0" i="0" u="none" strike="noStrike" kern="1200" cap="none" spc="0" normalizeH="0" baseline="0" noProof="0" dirty="0">
                        <a:ln>
                          <a:noFill/>
                        </a:ln>
                        <a:solidFill>
                          <a:srgbClr val="002060"/>
                        </a:solidFill>
                        <a:effectLst/>
                        <a:uLnTx/>
                        <a:uFillTx/>
                        <a:latin typeface="Arial" panose="020B0604020202020204" pitchFamily="34" charset="0"/>
                        <a:ea typeface="Verdana" panose="020B060403050404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400" b="0" i="0" u="none" strike="noStrike" kern="1200" cap="none" spc="0" normalizeH="0" baseline="0" noProof="0" dirty="0">
                          <a:ln>
                            <a:noFill/>
                          </a:ln>
                          <a:solidFill>
                            <a:srgbClr val="002060"/>
                          </a:solidFill>
                          <a:effectLst/>
                          <a:uLnTx/>
                          <a:uFillTx/>
                          <a:latin typeface="Arial" panose="020B0604020202020204" pitchFamily="34" charset="0"/>
                          <a:ea typeface="Verdana" panose="020B0604030504040204" pitchFamily="34" charset="0"/>
                          <a:cs typeface="Arial" panose="020B0604020202020204" pitchFamily="34" charset="0"/>
                        </a:rPr>
                        <a:t>Решение Министерства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036759248"/>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400" b="1" dirty="0">
                          <a:solidFill>
                            <a:srgbClr val="464D8A"/>
                          </a:solidFill>
                          <a:latin typeface="Arial" panose="020B0604020202020204" pitchFamily="34" charset="0"/>
                          <a:ea typeface="Verdana" panose="020B0604030504040204" pitchFamily="34" charset="0"/>
                          <a:cs typeface="Arial" panose="020B0604020202020204" pitchFamily="34" charset="0"/>
                        </a:rPr>
                        <a:t>Представители СМИ</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400" dirty="0">
                          <a:solidFill>
                            <a:srgbClr val="002060"/>
                          </a:solidFill>
                          <a:latin typeface="Arial" panose="020B0604020202020204" pitchFamily="34" charset="0"/>
                          <a:ea typeface="Verdana" panose="020B0604030504040204" pitchFamily="34" charset="0"/>
                          <a:cs typeface="Arial" panose="020B0604020202020204" pitchFamily="34" charset="0"/>
                        </a:rPr>
                        <a:t>Паспорт + полномочия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400" b="0" i="0" u="none" strike="noStrike" kern="1200" cap="none" spc="0" normalizeH="0" baseline="0" noProof="0" dirty="0">
                          <a:ln>
                            <a:noFill/>
                          </a:ln>
                          <a:solidFill>
                            <a:srgbClr val="002060"/>
                          </a:solidFill>
                          <a:effectLst/>
                          <a:uLnTx/>
                          <a:uFillTx/>
                          <a:latin typeface="Arial" panose="020B0604020202020204" pitchFamily="34" charset="0"/>
                          <a:ea typeface="Verdana" panose="020B0604030504040204" pitchFamily="34" charset="0"/>
                          <a:cs typeface="Arial" panose="020B0604020202020204" pitchFamily="34" charset="0"/>
                        </a:rPr>
                        <a:t>Аккредитация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2155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400" b="1" dirty="0">
                          <a:solidFill>
                            <a:srgbClr val="464D8A"/>
                          </a:solidFill>
                          <a:latin typeface="Arial" panose="020B0604020202020204" pitchFamily="34" charset="0"/>
                          <a:ea typeface="Verdana" panose="020B0604030504040204" pitchFamily="34" charset="0"/>
                          <a:cs typeface="Arial" panose="020B0604020202020204" pitchFamily="34" charset="0"/>
                        </a:rPr>
                        <a:t>Общественные наблюдатели</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400" dirty="0">
                          <a:solidFill>
                            <a:srgbClr val="464D8A"/>
                          </a:solidFill>
                          <a:latin typeface="Arial" panose="020B0604020202020204" pitchFamily="34" charset="0"/>
                          <a:ea typeface="Verdana" panose="020B0604030504040204" pitchFamily="34" charset="0"/>
                          <a:cs typeface="Arial" panose="020B0604020202020204" pitchFamily="34" charset="0"/>
                        </a:rPr>
                        <a:t>Паспорт </a:t>
                      </a:r>
                      <a:r>
                        <a:rPr lang="ru-RU" sz="1400" b="0" dirty="0">
                          <a:solidFill>
                            <a:srgbClr val="464D8A"/>
                          </a:solidFill>
                          <a:latin typeface="Arial" panose="020B0604020202020204" pitchFamily="34" charset="0"/>
                          <a:ea typeface="Verdana" panose="020B0604030504040204" pitchFamily="34" charset="0"/>
                          <a:cs typeface="Arial" panose="020B0604020202020204" pitchFamily="34" charset="0"/>
                        </a:rPr>
                        <a:t>+ документ, подтверждающий полномочия</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400" dirty="0">
                          <a:solidFill>
                            <a:srgbClr val="464D8A"/>
                          </a:solidFill>
                          <a:latin typeface="Arial" panose="020B0604020202020204" pitchFamily="34" charset="0"/>
                          <a:ea typeface="Verdana" panose="020B0604030504040204" pitchFamily="34" charset="0"/>
                          <a:cs typeface="Arial" panose="020B0604020202020204" pitchFamily="34" charset="0"/>
                        </a:rPr>
                        <a:t> + распределение в ППЭ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400" b="0" i="0" u="none" strike="noStrike" kern="1200" cap="none" spc="0" normalizeH="0" baseline="0" noProof="0" dirty="0">
                          <a:ln>
                            <a:noFill/>
                          </a:ln>
                          <a:solidFill>
                            <a:srgbClr val="002060"/>
                          </a:solidFill>
                          <a:effectLst/>
                          <a:uLnTx/>
                          <a:uFillTx/>
                          <a:latin typeface="Arial" panose="020B0604020202020204" pitchFamily="34" charset="0"/>
                          <a:ea typeface="Verdana" panose="020B0604030504040204" pitchFamily="34" charset="0"/>
                          <a:cs typeface="Arial" panose="020B0604020202020204" pitchFamily="34" charset="0"/>
                        </a:rPr>
                        <a:t>Аккредитация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646473654"/>
                  </a:ext>
                </a:extLst>
              </a:tr>
            </a:tbl>
          </a:graphicData>
        </a:graphic>
      </p:graphicFrame>
      <p:sp>
        <p:nvSpPr>
          <p:cNvPr id="3" name="TextBox 2">
            <a:extLst>
              <a:ext uri="{FF2B5EF4-FFF2-40B4-BE49-F238E27FC236}">
                <a16:creationId xmlns:a16="http://schemas.microsoft.com/office/drawing/2014/main" xmlns="" id="{4BEB0FBC-C458-E6A3-ACF4-7003CE89381B}"/>
              </a:ext>
            </a:extLst>
          </p:cNvPr>
          <p:cNvSpPr txBox="1"/>
          <p:nvPr/>
        </p:nvSpPr>
        <p:spPr>
          <a:xfrm>
            <a:off x="8724725" y="782818"/>
            <a:ext cx="2524120" cy="907941"/>
          </a:xfrm>
          <a:prstGeom prst="rect">
            <a:avLst/>
          </a:prstGeom>
          <a:solidFill>
            <a:schemeClr val="accent6">
              <a:lumMod val="20000"/>
              <a:lumOff val="80000"/>
            </a:schemeClr>
          </a:solidFill>
          <a:ln w="38100">
            <a:solidFill>
              <a:srgbClr val="464D8A"/>
            </a:solidFill>
          </a:ln>
        </p:spPr>
        <p:style>
          <a:lnRef idx="2">
            <a:schemeClr val="accent1"/>
          </a:lnRef>
          <a:fillRef idx="1">
            <a:schemeClr val="lt1"/>
          </a:fillRef>
          <a:effectRef idx="0">
            <a:schemeClr val="accent1"/>
          </a:effectRef>
          <a:fontRef idx="minor">
            <a:schemeClr val="dk1"/>
          </a:fontRef>
        </p:style>
        <p:txBody>
          <a:bodyPr wrap="square">
            <a:spAutoFit/>
          </a:bodyPr>
          <a:lstStyle>
            <a:defPPr>
              <a:defRPr lang="ru-RU"/>
            </a:defPPr>
            <a:lvl1pPr algn="ctr">
              <a:spcAft>
                <a:spcPts val="600"/>
              </a:spcAft>
              <a:defRPr sz="2400" b="1">
                <a:solidFill>
                  <a:schemeClr val="tx1"/>
                </a:solidFill>
                <a:latin typeface="Times New Roman" panose="02020603050405020304" pitchFamily="18" charset="0"/>
                <a:ea typeface="Calibri" panose="020F0502020204030204" pitchFamily="34" charset="0"/>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ru-RU" b="1" i="0" u="none" strike="noStrike" kern="1200" cap="none" spc="0" normalizeH="0" baseline="0" noProof="0" dirty="0">
                <a:ln>
                  <a:noFill/>
                </a:ln>
                <a:solidFill>
                  <a:srgbClr val="464D8A"/>
                </a:solidFill>
                <a:effectLst/>
                <a:uLnTx/>
                <a:uFillTx/>
                <a:latin typeface="Arial" panose="020B0604020202020204" pitchFamily="34" charset="0"/>
                <a:cs typeface="Arial" panose="020B0604020202020204" pitchFamily="34" charset="0"/>
              </a:rPr>
              <a:t>Пункты </a:t>
            </a:r>
          </a:p>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ru-RU" b="1" i="0" u="none" strike="noStrike" kern="1200" cap="none" spc="0" normalizeH="0" baseline="0" noProof="0" dirty="0">
                <a:ln>
                  <a:noFill/>
                </a:ln>
                <a:solidFill>
                  <a:srgbClr val="464D8A"/>
                </a:solidFill>
                <a:effectLst/>
                <a:uLnTx/>
                <a:uFillTx/>
                <a:latin typeface="Arial" panose="020B0604020202020204" pitchFamily="34" charset="0"/>
                <a:cs typeface="Arial" panose="020B0604020202020204" pitchFamily="34" charset="0"/>
              </a:rPr>
              <a:t>57, 58 Порядка</a:t>
            </a:r>
          </a:p>
        </p:txBody>
      </p:sp>
      <p:graphicFrame>
        <p:nvGraphicFramePr>
          <p:cNvPr id="6" name="Таблица 7">
            <a:extLst>
              <a:ext uri="{FF2B5EF4-FFF2-40B4-BE49-F238E27FC236}">
                <a16:creationId xmlns:a16="http://schemas.microsoft.com/office/drawing/2014/main" xmlns="" id="{73997734-6F39-8BA1-AE3C-3FC78AB31FD5}"/>
              </a:ext>
            </a:extLst>
          </p:cNvPr>
          <p:cNvGraphicFramePr>
            <a:graphicFrameLocks noGrp="1"/>
          </p:cNvGraphicFramePr>
          <p:nvPr/>
        </p:nvGraphicFramePr>
        <p:xfrm>
          <a:off x="318826" y="5301862"/>
          <a:ext cx="3707253" cy="1102360"/>
        </p:xfrm>
        <a:graphic>
          <a:graphicData uri="http://schemas.openxmlformats.org/drawingml/2006/table">
            <a:tbl>
              <a:tblPr firstRow="1" bandRow="1">
                <a:tableStyleId>{5C22544A-7EE6-4342-B048-85BDC9FD1C3A}</a:tableStyleId>
              </a:tblPr>
              <a:tblGrid>
                <a:gridCol w="3707253">
                  <a:extLst>
                    <a:ext uri="{9D8B030D-6E8A-4147-A177-3AD203B41FA5}">
                      <a16:colId xmlns:a16="http://schemas.microsoft.com/office/drawing/2014/main" xmlns="" val="3080673327"/>
                    </a:ext>
                  </a:extLst>
                </a:gridCol>
              </a:tblGrid>
              <a:tr h="370840">
                <a:tc>
                  <a:txBody>
                    <a:bodyPr/>
                    <a:lstStyle/>
                    <a:p>
                      <a:pPr algn="ctr"/>
                      <a:r>
                        <a:rPr lang="ru-RU" sz="1600" dirty="0">
                          <a:latin typeface="Arial" panose="020B0604020202020204" pitchFamily="34" charset="0"/>
                          <a:cs typeface="Arial" panose="020B0604020202020204" pitchFamily="34" charset="0"/>
                        </a:rPr>
                        <a:t>СМИ присутствуют </a:t>
                      </a:r>
                      <a:r>
                        <a:rPr lang="ru-RU" sz="1600" dirty="0">
                          <a:solidFill>
                            <a:srgbClr val="E30967"/>
                          </a:solidFill>
                          <a:latin typeface="Arial" panose="020B0604020202020204" pitchFamily="34" charset="0"/>
                          <a:cs typeface="Arial" panose="020B0604020202020204" pitchFamily="34" charset="0"/>
                        </a:rPr>
                        <a:t>в ППЭ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72C4"/>
                    </a:solidFill>
                  </a:tcPr>
                </a:tc>
                <a:extLst>
                  <a:ext uri="{0D108BD9-81ED-4DB2-BD59-A6C34878D82A}">
                    <a16:rowId xmlns:a16="http://schemas.microsoft.com/office/drawing/2014/main" xmlns="" val="1120810177"/>
                  </a:ext>
                </a:extLst>
              </a:tr>
              <a:tr h="370840">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ru-RU" sz="1400" b="0" dirty="0">
                          <a:solidFill>
                            <a:srgbClr val="464D8A"/>
                          </a:solidFill>
                          <a:effectLst/>
                          <a:latin typeface="Arial" panose="020B0604020202020204" pitchFamily="34" charset="0"/>
                          <a:ea typeface="Verdana" panose="020B0604030504040204" pitchFamily="34" charset="0"/>
                          <a:cs typeface="Arial" panose="020B0604020202020204" pitchFamily="34" charset="0"/>
                        </a:rPr>
                        <a:t>До момента начала печати ЭМ</a:t>
                      </a:r>
                    </a:p>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ru-RU" sz="1400" b="1" baseline="0" dirty="0">
                          <a:solidFill>
                            <a:srgbClr val="464D8A"/>
                          </a:solidFill>
                          <a:latin typeface="Arial" panose="020B0604020202020204" pitchFamily="34" charset="0"/>
                          <a:ea typeface="Verdana" panose="020B0604030504040204" pitchFamily="34" charset="0"/>
                          <a:cs typeface="Arial" panose="020B0604020202020204" pitchFamily="34" charset="0"/>
                        </a:rPr>
                        <a:t>ИЛИ</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ru-RU" sz="1400" b="0" baseline="0" dirty="0">
                          <a:solidFill>
                            <a:srgbClr val="464D8A"/>
                          </a:solidFill>
                          <a:latin typeface="Arial" panose="020B0604020202020204" pitchFamily="34" charset="0"/>
                          <a:ea typeface="Verdana" panose="020B0604030504040204" pitchFamily="34" charset="0"/>
                          <a:cs typeface="Arial" panose="020B0604020202020204" pitchFamily="34" charset="0"/>
                        </a:rPr>
                        <a:t>До момента вскрытия участниками ИК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467756218"/>
                  </a:ext>
                </a:extLst>
              </a:tr>
            </a:tbl>
          </a:graphicData>
        </a:graphic>
      </p:graphicFrame>
      <p:graphicFrame>
        <p:nvGraphicFramePr>
          <p:cNvPr id="7" name="Таблица 7">
            <a:extLst>
              <a:ext uri="{FF2B5EF4-FFF2-40B4-BE49-F238E27FC236}">
                <a16:creationId xmlns:a16="http://schemas.microsoft.com/office/drawing/2014/main" xmlns="" id="{3FAAC49F-3943-BA01-9F66-8D078F466403}"/>
              </a:ext>
            </a:extLst>
          </p:cNvPr>
          <p:cNvGraphicFramePr>
            <a:graphicFrameLocks noGrp="1"/>
          </p:cNvGraphicFramePr>
          <p:nvPr/>
        </p:nvGraphicFramePr>
        <p:xfrm>
          <a:off x="4327359" y="5313737"/>
          <a:ext cx="3405329" cy="1102360"/>
        </p:xfrm>
        <a:graphic>
          <a:graphicData uri="http://schemas.openxmlformats.org/drawingml/2006/table">
            <a:tbl>
              <a:tblPr firstRow="1" bandRow="1">
                <a:tableStyleId>{5C22544A-7EE6-4342-B048-85BDC9FD1C3A}</a:tableStyleId>
              </a:tblPr>
              <a:tblGrid>
                <a:gridCol w="3405329">
                  <a:extLst>
                    <a:ext uri="{9D8B030D-6E8A-4147-A177-3AD203B41FA5}">
                      <a16:colId xmlns:a16="http://schemas.microsoft.com/office/drawing/2014/main" xmlns="" val="3080673327"/>
                    </a:ext>
                  </a:extLst>
                </a:gridCol>
              </a:tblGrid>
              <a:tr h="370840">
                <a:tc>
                  <a:txBody>
                    <a:bodyPr/>
                    <a:lstStyle/>
                    <a:p>
                      <a:pPr algn="ctr"/>
                      <a:r>
                        <a:rPr lang="ru-RU" sz="1600" dirty="0">
                          <a:latin typeface="Arial" panose="020B0604020202020204" pitchFamily="34" charset="0"/>
                          <a:cs typeface="Arial" panose="020B0604020202020204" pitchFamily="34" charset="0"/>
                        </a:rPr>
                        <a:t>Общественные наблюдатели</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72C4"/>
                    </a:solidFill>
                  </a:tcPr>
                </a:tc>
                <a:extLst>
                  <a:ext uri="{0D108BD9-81ED-4DB2-BD59-A6C34878D82A}">
                    <a16:rowId xmlns:a16="http://schemas.microsoft.com/office/drawing/2014/main" xmlns="" val="1120810177"/>
                  </a:ext>
                </a:extLst>
              </a:tr>
              <a:tr h="370840">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ru-RU" sz="1400" b="1" dirty="0">
                          <a:solidFill>
                            <a:srgbClr val="464D8A"/>
                          </a:solidFill>
                          <a:effectLst/>
                          <a:latin typeface="Arial" panose="020B0604020202020204" pitchFamily="34" charset="0"/>
                          <a:ea typeface="Verdana" panose="020B0604030504040204" pitchFamily="34" charset="0"/>
                          <a:cs typeface="Arial" panose="020B0604020202020204" pitchFamily="34" charset="0"/>
                        </a:rPr>
                        <a:t>Свободно</a:t>
                      </a:r>
                      <a:r>
                        <a:rPr lang="ru-RU" sz="1400" b="0" dirty="0">
                          <a:solidFill>
                            <a:srgbClr val="464D8A"/>
                          </a:solidFill>
                          <a:effectLst/>
                          <a:latin typeface="Arial" panose="020B0604020202020204" pitchFamily="34" charset="0"/>
                          <a:ea typeface="Verdana" panose="020B0604030504040204" pitchFamily="34" charset="0"/>
                          <a:cs typeface="Arial" panose="020B0604020202020204" pitchFamily="34" charset="0"/>
                        </a:rPr>
                        <a:t> перемещаются по ППЭ</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ru-RU" sz="1400" b="0" dirty="0">
                          <a:solidFill>
                            <a:srgbClr val="464D8A"/>
                          </a:solidFill>
                          <a:effectLst/>
                          <a:latin typeface="Arial" panose="020B0604020202020204" pitchFamily="34" charset="0"/>
                          <a:ea typeface="Verdana" panose="020B0604030504040204" pitchFamily="34" charset="0"/>
                          <a:cs typeface="Arial" panose="020B0604020202020204" pitchFamily="34" charset="0"/>
                        </a:rPr>
                        <a:t>В аудитории может находится только </a:t>
                      </a:r>
                      <a:r>
                        <a:rPr lang="ru-RU" sz="1400" b="1" dirty="0">
                          <a:solidFill>
                            <a:srgbClr val="464D8A"/>
                          </a:solidFill>
                          <a:effectLst/>
                          <a:latin typeface="Arial" panose="020B0604020202020204" pitchFamily="34" charset="0"/>
                          <a:ea typeface="Verdana" panose="020B0604030504040204" pitchFamily="34" charset="0"/>
                          <a:cs typeface="Arial" panose="020B0604020202020204" pitchFamily="34" charset="0"/>
                        </a:rPr>
                        <a:t>один</a:t>
                      </a:r>
                      <a:r>
                        <a:rPr lang="ru-RU" sz="1400" b="0" dirty="0">
                          <a:solidFill>
                            <a:srgbClr val="464D8A"/>
                          </a:solidFill>
                          <a:effectLst/>
                          <a:latin typeface="Arial" panose="020B0604020202020204" pitchFamily="34" charset="0"/>
                          <a:ea typeface="Verdana" panose="020B0604030504040204" pitchFamily="34" charset="0"/>
                          <a:cs typeface="Arial" panose="020B0604020202020204" pitchFamily="34" charset="0"/>
                        </a:rPr>
                        <a:t> ОН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467756218"/>
                  </a:ext>
                </a:extLst>
              </a:tr>
            </a:tbl>
          </a:graphicData>
        </a:graphic>
      </p:graphicFrame>
      <p:graphicFrame>
        <p:nvGraphicFramePr>
          <p:cNvPr id="8" name="Таблица 7">
            <a:extLst>
              <a:ext uri="{FF2B5EF4-FFF2-40B4-BE49-F238E27FC236}">
                <a16:creationId xmlns:a16="http://schemas.microsoft.com/office/drawing/2014/main" xmlns="" id="{5D7DFE72-6433-C757-CEB1-3BC5C25B5B7F}"/>
              </a:ext>
            </a:extLst>
          </p:cNvPr>
          <p:cNvGraphicFramePr>
            <a:graphicFrameLocks noGrp="1"/>
          </p:cNvGraphicFramePr>
          <p:nvPr/>
        </p:nvGraphicFramePr>
        <p:xfrm>
          <a:off x="7981537" y="5313737"/>
          <a:ext cx="3966046" cy="1473200"/>
        </p:xfrm>
        <a:graphic>
          <a:graphicData uri="http://schemas.openxmlformats.org/drawingml/2006/table">
            <a:tbl>
              <a:tblPr firstRow="1" bandRow="1">
                <a:tableStyleId>{5C22544A-7EE6-4342-B048-85BDC9FD1C3A}</a:tableStyleId>
              </a:tblPr>
              <a:tblGrid>
                <a:gridCol w="3966046">
                  <a:extLst>
                    <a:ext uri="{9D8B030D-6E8A-4147-A177-3AD203B41FA5}">
                      <a16:colId xmlns:a16="http://schemas.microsoft.com/office/drawing/2014/main" xmlns="" val="3080673327"/>
                    </a:ext>
                  </a:extLst>
                </a:gridCol>
              </a:tblGrid>
              <a:tr h="370840">
                <a:tc>
                  <a:txBody>
                    <a:bodyPr/>
                    <a:lstStyle/>
                    <a:p>
                      <a:pPr algn="ctr"/>
                      <a:r>
                        <a:rPr lang="ru-RU" sz="1600" dirty="0">
                          <a:latin typeface="Arial" panose="020B0604020202020204" pitchFamily="34" charset="0"/>
                          <a:cs typeface="Arial" panose="020B0604020202020204" pitchFamily="34" charset="0"/>
                        </a:rPr>
                        <a:t>Покинувшие ППЭ в день экзамена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72C4"/>
                    </a:solidFill>
                  </a:tcPr>
                </a:tc>
                <a:extLst>
                  <a:ext uri="{0D108BD9-81ED-4DB2-BD59-A6C34878D82A}">
                    <a16:rowId xmlns:a16="http://schemas.microsoft.com/office/drawing/2014/main" xmlns="" val="1120810177"/>
                  </a:ext>
                </a:extLst>
              </a:tr>
              <a:tr h="370840">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ru-RU" sz="1400" b="0" dirty="0">
                          <a:solidFill>
                            <a:srgbClr val="464D8A"/>
                          </a:solidFill>
                          <a:effectLst/>
                          <a:latin typeface="Arial" panose="020B0604020202020204" pitchFamily="34" charset="0"/>
                          <a:ea typeface="Verdana" panose="020B0604030504040204" pitchFamily="34" charset="0"/>
                          <a:cs typeface="Arial" panose="020B0604020202020204" pitchFamily="34" charset="0"/>
                        </a:rPr>
                        <a:t>Лица, указанные на предыдущем слайде</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ru-RU" sz="1400" b="0" dirty="0">
                          <a:solidFill>
                            <a:srgbClr val="464D8A"/>
                          </a:solidFill>
                          <a:effectLst/>
                          <a:latin typeface="Arial" panose="020B0604020202020204" pitchFamily="34" charset="0"/>
                          <a:ea typeface="Verdana" panose="020B0604030504040204" pitchFamily="34" charset="0"/>
                          <a:cs typeface="Arial" panose="020B0604020202020204" pitchFamily="34" charset="0"/>
                        </a:rPr>
                        <a:t>ОН</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ru-RU" sz="1400" b="0" dirty="0">
                          <a:solidFill>
                            <a:srgbClr val="464D8A"/>
                          </a:solidFill>
                          <a:effectLst/>
                          <a:latin typeface="Arial" panose="020B0604020202020204" pitchFamily="34" charset="0"/>
                          <a:ea typeface="Verdana" panose="020B0604030504040204" pitchFamily="34" charset="0"/>
                          <a:cs typeface="Arial" panose="020B0604020202020204" pitchFamily="34" charset="0"/>
                        </a:rPr>
                        <a:t>Участники ГИА</a:t>
                      </a:r>
                      <a:endParaRPr lang="ru-RU" sz="1400" b="0" baseline="0" dirty="0">
                        <a:solidFill>
                          <a:srgbClr val="464D8A"/>
                        </a:solidFill>
                        <a:latin typeface="Arial" panose="020B0604020202020204" pitchFamily="34" charset="0"/>
                        <a:ea typeface="Verdana" panose="020B060403050404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467756218"/>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ru-RU" sz="1600" b="1" baseline="0" dirty="0">
                          <a:solidFill>
                            <a:srgbClr val="464D8A"/>
                          </a:solidFill>
                          <a:latin typeface="Arial" panose="020B0604020202020204" pitchFamily="34" charset="0"/>
                          <a:ea typeface="Verdana" panose="020B0604030504040204" pitchFamily="34" charset="0"/>
                          <a:cs typeface="Arial" panose="020B0604020202020204" pitchFamily="34" charset="0"/>
                        </a:rPr>
                        <a:t>Повторно в ППЭ не допускаются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xmlns="" val="4180701596"/>
                  </a:ext>
                </a:extLst>
              </a:tr>
            </a:tbl>
          </a:graphicData>
        </a:graphic>
      </p:graphicFrame>
      <p:graphicFrame>
        <p:nvGraphicFramePr>
          <p:cNvPr id="9" name="Таблица 8">
            <a:extLst>
              <a:ext uri="{FF2B5EF4-FFF2-40B4-BE49-F238E27FC236}">
                <a16:creationId xmlns:a16="http://schemas.microsoft.com/office/drawing/2014/main" xmlns="" id="{105E1942-374A-495F-D5A7-702315C2D8CE}"/>
              </a:ext>
            </a:extLst>
          </p:cNvPr>
          <p:cNvGraphicFramePr>
            <a:graphicFrameLocks noGrp="1"/>
          </p:cNvGraphicFramePr>
          <p:nvPr/>
        </p:nvGraphicFramePr>
        <p:xfrm>
          <a:off x="7838534" y="1814323"/>
          <a:ext cx="4109049" cy="2072640"/>
        </p:xfrm>
        <a:graphic>
          <a:graphicData uri="http://schemas.openxmlformats.org/drawingml/2006/table">
            <a:tbl>
              <a:tblPr firstRow="1" bandRow="1">
                <a:tableStyleId>{5C22544A-7EE6-4342-B048-85BDC9FD1C3A}</a:tableStyleId>
              </a:tblPr>
              <a:tblGrid>
                <a:gridCol w="4109049">
                  <a:extLst>
                    <a:ext uri="{9D8B030D-6E8A-4147-A177-3AD203B41FA5}">
                      <a16:colId xmlns:a16="http://schemas.microsoft.com/office/drawing/2014/main" xmlns="" val="3080673327"/>
                    </a:ext>
                  </a:extLst>
                </a:gridCol>
              </a:tblGrid>
              <a:tr h="319538">
                <a:tc>
                  <a:txBody>
                    <a:bodyPr/>
                    <a:lstStyle/>
                    <a:p>
                      <a:pPr algn="ctr"/>
                      <a:r>
                        <a:rPr lang="ru-RU" sz="1600" dirty="0">
                          <a:latin typeface="Arial" panose="020B0604020202020204" pitchFamily="34" charset="0"/>
                          <a:cs typeface="Arial" panose="020B0604020202020204" pitchFamily="34" charset="0"/>
                        </a:rPr>
                        <a:t>При входе в ППЭ осуществляется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72C4"/>
                    </a:solidFill>
                  </a:tcPr>
                </a:tc>
                <a:extLst>
                  <a:ext uri="{0D108BD9-81ED-4DB2-BD59-A6C34878D82A}">
                    <a16:rowId xmlns:a16="http://schemas.microsoft.com/office/drawing/2014/main" xmlns="" val="1120810177"/>
                  </a:ext>
                </a:extLst>
              </a:tr>
              <a:tr h="1096340">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ru-RU" sz="1400" b="0" dirty="0">
                          <a:solidFill>
                            <a:srgbClr val="464D8A"/>
                          </a:solidFill>
                          <a:effectLst/>
                          <a:latin typeface="Arial" panose="020B0604020202020204" pitchFamily="34" charset="0"/>
                          <a:ea typeface="Verdana" panose="020B0604030504040204" pitchFamily="34" charset="0"/>
                          <a:cs typeface="Arial" panose="020B0604020202020204" pitchFamily="34" charset="0"/>
                        </a:rPr>
                        <a:t>Проверка документов</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ru-RU" sz="1400" b="0" dirty="0">
                          <a:solidFill>
                            <a:srgbClr val="464D8A"/>
                          </a:solidFill>
                          <a:effectLst/>
                          <a:latin typeface="Arial" panose="020B0604020202020204" pitchFamily="34" charset="0"/>
                          <a:ea typeface="Verdana" panose="020B0604030504040204" pitchFamily="34" charset="0"/>
                          <a:cs typeface="Arial" panose="020B0604020202020204" pitchFamily="34" charset="0"/>
                        </a:rPr>
                        <a:t>Установление соответствия личности документам</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ru-RU" sz="1400" b="0" dirty="0">
                          <a:solidFill>
                            <a:srgbClr val="464D8A"/>
                          </a:solidFill>
                          <a:effectLst/>
                          <a:latin typeface="Arial" panose="020B0604020202020204" pitchFamily="34" charset="0"/>
                          <a:ea typeface="Verdana" panose="020B0604030504040204" pitchFamily="34" charset="0"/>
                          <a:cs typeface="Arial" panose="020B0604020202020204" pitchFamily="34" charset="0"/>
                        </a:rPr>
                        <a:t>Проверка наличия в списках распределения</a:t>
                      </a:r>
                      <a:endParaRPr lang="ru-RU" sz="1400" b="0" baseline="0" dirty="0">
                        <a:solidFill>
                          <a:srgbClr val="464D8A"/>
                        </a:solidFill>
                        <a:latin typeface="Arial" panose="020B0604020202020204" pitchFamily="34" charset="0"/>
                        <a:ea typeface="Verdana" panose="020B060403050404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467756218"/>
                  </a:ext>
                </a:extLst>
              </a:tr>
              <a:tr h="548170">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ru-RU" sz="1600" b="1" baseline="0" dirty="0">
                          <a:solidFill>
                            <a:schemeClr val="bg1"/>
                          </a:solidFill>
                          <a:latin typeface="Arial" panose="020B0604020202020204" pitchFamily="34" charset="0"/>
                          <a:ea typeface="Verdana" panose="020B0604030504040204" pitchFamily="34" charset="0"/>
                          <a:cs typeface="Arial" panose="020B0604020202020204" pitchFamily="34" charset="0"/>
                        </a:rPr>
                        <a:t>Организаторами</a:t>
                      </a:r>
                    </a:p>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ru-RU" sz="1600" b="1" baseline="0" dirty="0">
                          <a:solidFill>
                            <a:schemeClr val="bg1"/>
                          </a:solidFill>
                          <a:latin typeface="Arial" panose="020B0604020202020204" pitchFamily="34" charset="0"/>
                          <a:ea typeface="Verdana" panose="020B0604030504040204" pitchFamily="34" charset="0"/>
                          <a:cs typeface="Arial" panose="020B0604020202020204" pitchFamily="34" charset="0"/>
                        </a:rPr>
                        <a:t>Сотрудниками охраны правопорядка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72C4"/>
                    </a:solidFill>
                  </a:tcPr>
                </a:tc>
                <a:extLst>
                  <a:ext uri="{0D108BD9-81ED-4DB2-BD59-A6C34878D82A}">
                    <a16:rowId xmlns:a16="http://schemas.microsoft.com/office/drawing/2014/main" xmlns="" val="4180701596"/>
                  </a:ext>
                </a:extLst>
              </a:tr>
            </a:tbl>
          </a:graphicData>
        </a:graphic>
      </p:graphicFrame>
      <p:sp>
        <p:nvSpPr>
          <p:cNvPr id="10" name="TextBox 9">
            <a:extLst>
              <a:ext uri="{FF2B5EF4-FFF2-40B4-BE49-F238E27FC236}">
                <a16:creationId xmlns:a16="http://schemas.microsoft.com/office/drawing/2014/main" xmlns="" id="{55DE7F3C-3DE1-0C06-B0F4-C8845AF17441}"/>
              </a:ext>
            </a:extLst>
          </p:cNvPr>
          <p:cNvSpPr txBox="1"/>
          <p:nvPr/>
        </p:nvSpPr>
        <p:spPr>
          <a:xfrm>
            <a:off x="0" y="23899"/>
            <a:ext cx="12192000" cy="523220"/>
          </a:xfrm>
          <a:prstGeom prst="rect">
            <a:avLst/>
          </a:prstGeom>
          <a:noFill/>
        </p:spPr>
        <p:txBody>
          <a:bodyPr wrap="square" rtlCol="0">
            <a:spAutoFit/>
          </a:bodyPr>
          <a:lstStyle/>
          <a:p>
            <a:pPr algn="ctr"/>
            <a:r>
              <a:rPr lang="ru-RU" sz="2800" b="1" dirty="0">
                <a:solidFill>
                  <a:srgbClr val="002060"/>
                </a:solidFill>
                <a:latin typeface="Verdana" panose="020B0604030504040204" pitchFamily="34" charset="0"/>
                <a:ea typeface="Verdana" panose="020B0604030504040204" pitchFamily="34" charset="0"/>
                <a:cs typeface="Futura PT" charset="0"/>
              </a:rPr>
              <a:t>ЛИЦА, ИМЕЮЩИЕ ПРАВО ПРИСУТСТВОВАТЬ В ППЭ</a:t>
            </a:r>
          </a:p>
        </p:txBody>
      </p:sp>
      <p:pic>
        <p:nvPicPr>
          <p:cNvPr id="11" name="Рисунок 5">
            <a:extLst>
              <a:ext uri="{FF2B5EF4-FFF2-40B4-BE49-F238E27FC236}">
                <a16:creationId xmlns:a16="http://schemas.microsoft.com/office/drawing/2014/main" xmlns="" id="{6DA59013-8677-852D-8B4B-9B141C976D32}"/>
              </a:ext>
            </a:extLst>
          </p:cNvPr>
          <p:cNvPicPr>
            <a:picLocks noChangeAspect="1"/>
          </p:cNvPicPr>
          <p:nvPr/>
        </p:nvPicPr>
        <p:blipFill>
          <a:blip r:embed="rId2" cstate="print"/>
          <a:stretch>
            <a:fillRect/>
          </a:stretch>
        </p:blipFill>
        <p:spPr>
          <a:xfrm>
            <a:off x="1390162" y="4061012"/>
            <a:ext cx="1430258" cy="1102360"/>
          </a:xfrm>
          <a:prstGeom prst="rect">
            <a:avLst/>
          </a:prstGeom>
        </p:spPr>
      </p:pic>
      <p:pic>
        <p:nvPicPr>
          <p:cNvPr id="15" name="Рисунок 14">
            <a:extLst>
              <a:ext uri="{FF2B5EF4-FFF2-40B4-BE49-F238E27FC236}">
                <a16:creationId xmlns:a16="http://schemas.microsoft.com/office/drawing/2014/main" xmlns="" id="{CA40E695-5D2C-95B6-DC87-B8E705F6B8D3}"/>
              </a:ext>
            </a:extLst>
          </p:cNvPr>
          <p:cNvPicPr>
            <a:picLocks noChangeAspect="1"/>
          </p:cNvPicPr>
          <p:nvPr/>
        </p:nvPicPr>
        <p:blipFill>
          <a:blip r:embed="rId3"/>
          <a:stretch>
            <a:fillRect/>
          </a:stretch>
        </p:blipFill>
        <p:spPr>
          <a:xfrm>
            <a:off x="5654646" y="4136829"/>
            <a:ext cx="980054" cy="1026543"/>
          </a:xfrm>
          <a:prstGeom prst="rect">
            <a:avLst/>
          </a:prstGeom>
        </p:spPr>
      </p:pic>
      <p:pic>
        <p:nvPicPr>
          <p:cNvPr id="17" name="Рисунок 16">
            <a:extLst>
              <a:ext uri="{FF2B5EF4-FFF2-40B4-BE49-F238E27FC236}">
                <a16:creationId xmlns:a16="http://schemas.microsoft.com/office/drawing/2014/main" xmlns="" id="{CF035213-86B2-F639-AF03-E7B160EF203A}"/>
              </a:ext>
            </a:extLst>
          </p:cNvPr>
          <p:cNvPicPr>
            <a:picLocks noChangeAspect="1"/>
          </p:cNvPicPr>
          <p:nvPr/>
        </p:nvPicPr>
        <p:blipFill>
          <a:blip r:embed="rId4"/>
          <a:stretch>
            <a:fillRect/>
          </a:stretch>
        </p:blipFill>
        <p:spPr>
          <a:xfrm>
            <a:off x="9468927" y="4177317"/>
            <a:ext cx="1368724" cy="1026543"/>
          </a:xfrm>
          <a:prstGeom prst="rect">
            <a:avLst/>
          </a:prstGeom>
        </p:spPr>
      </p:pic>
      <p:sp>
        <p:nvSpPr>
          <p:cNvPr id="4" name="Номер слайда 3">
            <a:extLst>
              <a:ext uri="{FF2B5EF4-FFF2-40B4-BE49-F238E27FC236}">
                <a16:creationId xmlns:a16="http://schemas.microsoft.com/office/drawing/2014/main" xmlns="" id="{4F0E3228-15FE-0B2E-ACBB-FC6BFD346F66}"/>
              </a:ext>
            </a:extLst>
          </p:cNvPr>
          <p:cNvSpPr>
            <a:spLocks noGrp="1"/>
          </p:cNvSpPr>
          <p:nvPr>
            <p:ph type="sldNum" sz="quarter" idx="12"/>
          </p:nvPr>
        </p:nvSpPr>
        <p:spPr/>
        <p:txBody>
          <a:bodyPr/>
          <a:lstStyle/>
          <a:p>
            <a:fld id="{E7A00973-FF7B-4318-B889-5D34107E8C83}" type="slidenum">
              <a:rPr lang="ru-RU" smtClean="0"/>
              <a:t>6</a:t>
            </a:fld>
            <a:endParaRPr lang="ru-RU"/>
          </a:p>
        </p:txBody>
      </p:sp>
    </p:spTree>
    <p:extLst>
      <p:ext uri="{BB962C8B-B14F-4D97-AF65-F5344CB8AC3E}">
        <p14:creationId xmlns:p14="http://schemas.microsoft.com/office/powerpoint/2010/main" val="3010410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Скругленный прямоугольник 3"/>
          <p:cNvSpPr/>
          <p:nvPr/>
        </p:nvSpPr>
        <p:spPr>
          <a:xfrm>
            <a:off x="230316" y="734035"/>
            <a:ext cx="11731368" cy="4292475"/>
          </a:xfrm>
          <a:prstGeom prst="rect">
            <a:avLst/>
          </a:prstGeom>
          <a:noFill/>
          <a:ln w="28575">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pPr marL="342900" marR="0" lvl="0" indent="-342900" algn="just"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ru-RU" sz="2400" b="1" i="0" u="sng" strike="noStrike" kern="1200" cap="none" spc="0" normalizeH="0" baseline="0" noProof="0" dirty="0">
                <a:ln>
                  <a:noFill/>
                </a:ln>
                <a:solidFill>
                  <a:srgbClr val="E30967"/>
                </a:solidFill>
                <a:effectLst/>
                <a:uLnTx/>
                <a:uFillTx/>
                <a:latin typeface="Arial" panose="020B0604020202020204" pitchFamily="34" charset="0"/>
                <a:ea typeface="Cambria" panose="02040503050406030204" pitchFamily="18" charset="0"/>
                <a:cs typeface="Arial" panose="020B0604020202020204" pitchFamily="34" charset="0"/>
              </a:rPr>
              <a:t>В случае возникновения у участника экзамена претензий к качеству записи его ответов</a:t>
            </a:r>
            <a:r>
              <a:rPr kumimoji="0" lang="ru-RU" sz="2400" b="1" i="0" u="none" strike="noStrike" kern="1200" cap="none" spc="0" normalizeH="0" baseline="0" noProof="0" dirty="0">
                <a:ln>
                  <a:noFill/>
                </a:ln>
                <a:solidFill>
                  <a:srgbClr val="E30967"/>
                </a:solidFill>
                <a:effectLst/>
                <a:uLnTx/>
                <a:uFillTx/>
                <a:latin typeface="Arial" panose="020B0604020202020204" pitchFamily="34" charset="0"/>
                <a:ea typeface="Cambria" panose="02040503050406030204" pitchFamily="18" charset="0"/>
                <a:cs typeface="Arial" panose="020B0604020202020204" pitchFamily="34" charset="0"/>
              </a:rPr>
              <a:t> </a:t>
            </a:r>
            <a:r>
              <a:rPr kumimoji="0" lang="ru-RU" sz="2400" b="0" i="0" u="none" strike="noStrike" kern="1200" cap="none" spc="0" normalizeH="0" baseline="0" noProof="0" dirty="0">
                <a:ln>
                  <a:noFill/>
                </a:ln>
                <a:solidFill>
                  <a:prstClr val="black"/>
                </a:solidFill>
                <a:effectLst/>
                <a:uLnTx/>
                <a:uFillTx/>
                <a:latin typeface="Arial" panose="020B0604020202020204" pitchFamily="34" charset="0"/>
                <a:ea typeface="Cambria" panose="02040503050406030204" pitchFamily="18" charset="0"/>
                <a:cs typeface="Arial" panose="020B0604020202020204" pitchFamily="34" charset="0"/>
              </a:rPr>
              <a:t>(участник может прослушать свои ответы на станции записи ответов после завершения экзамена, не выходя из аудитории проведения), необходимо пригласить в аудиторию технического специалиста для устранения возможных проблем, связанных с воспроизведением записи, и члена ГЭК для разрешения сложившейся ситуации</a:t>
            </a:r>
            <a:r>
              <a:rPr kumimoji="0" lang="ru-RU" sz="2400" b="1" i="0" u="none" strike="noStrike" kern="1200" cap="none" spc="0" normalizeH="0" baseline="0" noProof="0" dirty="0">
                <a:ln>
                  <a:noFill/>
                </a:ln>
                <a:solidFill>
                  <a:srgbClr val="000000"/>
                </a:solidFill>
                <a:effectLst/>
                <a:uLnTx/>
                <a:uFillTx/>
                <a:latin typeface="Inter"/>
                <a:ea typeface="+mn-ea"/>
                <a:cs typeface="+mn-cs"/>
              </a:rPr>
              <a:t> </a:t>
            </a:r>
            <a:r>
              <a:rPr kumimoji="0" lang="ru-RU" sz="24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(не закрывая страницу прослушивания ответов)</a:t>
            </a:r>
            <a:endParaRPr kumimoji="0" lang="ru-RU" sz="2400" b="0" i="0" u="none" strike="noStrike" kern="1200" cap="none" spc="0" normalizeH="0" baseline="0" noProof="0" dirty="0">
              <a:ln>
                <a:noFill/>
              </a:ln>
              <a:solidFill>
                <a:prstClr val="black"/>
              </a:solidFill>
              <a:effectLst/>
              <a:uLnTx/>
              <a:uFillTx/>
              <a:latin typeface="Arial" panose="020B0604020202020204" pitchFamily="34" charset="0"/>
              <a:ea typeface="Cambria" panose="02040503050406030204" pitchFamily="18" charset="0"/>
              <a:cs typeface="Arial" panose="020B0604020202020204" pitchFamily="34" charset="0"/>
            </a:endParaRPr>
          </a:p>
          <a:p>
            <a:pPr marL="342900" marR="0" lvl="0" indent="-342900" algn="just"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ru-RU" sz="2400" b="0" i="0" u="none" strike="noStrike" kern="1200" cap="none" spc="0" normalizeH="0" baseline="0" noProof="0" dirty="0">
                <a:ln>
                  <a:noFill/>
                </a:ln>
                <a:solidFill>
                  <a:prstClr val="black"/>
                </a:solidFill>
                <a:effectLst/>
                <a:uLnTx/>
                <a:uFillTx/>
                <a:latin typeface="Arial" panose="020B0604020202020204" pitchFamily="34" charset="0"/>
                <a:ea typeface="Cambria" panose="02040503050406030204" pitchFamily="18" charset="0"/>
                <a:cs typeface="Arial" panose="020B0604020202020204" pitchFamily="34" charset="0"/>
              </a:rPr>
              <a:t>Если проблемы воспроизведения устранить не удалось, и участник экзамена настаивает на неудовлетворительном качестве записи его устных ответов,</a:t>
            </a:r>
            <a:br>
              <a:rPr kumimoji="0" lang="ru-RU" sz="2400" b="0" i="0" u="none" strike="noStrike" kern="1200" cap="none" spc="0" normalizeH="0" baseline="0" noProof="0" dirty="0">
                <a:ln>
                  <a:noFill/>
                </a:ln>
                <a:solidFill>
                  <a:prstClr val="black"/>
                </a:solidFill>
                <a:effectLst/>
                <a:uLnTx/>
                <a:uFillTx/>
                <a:latin typeface="Arial" panose="020B0604020202020204" pitchFamily="34" charset="0"/>
                <a:ea typeface="Cambria" panose="02040503050406030204" pitchFamily="18" charset="0"/>
                <a:cs typeface="Arial" panose="020B0604020202020204" pitchFamily="34" charset="0"/>
              </a:rPr>
            </a:br>
            <a:r>
              <a:rPr kumimoji="0" lang="ru-RU" sz="2400" b="0" i="0" u="none" strike="noStrike" kern="1200" cap="none" spc="0" normalizeH="0" baseline="0" noProof="0" dirty="0">
                <a:ln>
                  <a:noFill/>
                </a:ln>
                <a:solidFill>
                  <a:prstClr val="black"/>
                </a:solidFill>
                <a:effectLst/>
                <a:uLnTx/>
                <a:uFillTx/>
                <a:latin typeface="Arial" panose="020B0604020202020204" pitchFamily="34" charset="0"/>
                <a:ea typeface="Cambria" panose="02040503050406030204" pitchFamily="18" charset="0"/>
                <a:cs typeface="Arial" panose="020B0604020202020204" pitchFamily="34" charset="0"/>
              </a:rPr>
              <a:t>то такой участник может подать апелляцию о нарушении Порядка проведения ГИА</a:t>
            </a:r>
          </a:p>
        </p:txBody>
      </p:sp>
      <p:sp>
        <p:nvSpPr>
          <p:cNvPr id="13" name="Скругленный прямоугольник 7">
            <a:extLst>
              <a:ext uri="{FF2B5EF4-FFF2-40B4-BE49-F238E27FC236}">
                <a16:creationId xmlns:a16="http://schemas.microsoft.com/office/drawing/2014/main" xmlns="" id="{085F4ACF-E6FC-4376-8A86-29160AF81C54}"/>
              </a:ext>
            </a:extLst>
          </p:cNvPr>
          <p:cNvSpPr/>
          <p:nvPr/>
        </p:nvSpPr>
        <p:spPr>
          <a:xfrm>
            <a:off x="2665948" y="5252041"/>
            <a:ext cx="7145430" cy="1399814"/>
          </a:xfrm>
          <a:prstGeom prst="rect">
            <a:avLst/>
          </a:prstGeom>
          <a:solidFill>
            <a:schemeClr val="accent5">
              <a:lumMod val="20000"/>
              <a:lumOff val="80000"/>
            </a:schemeClr>
          </a:solidFill>
          <a:ln>
            <a:solidFill>
              <a:schemeClr val="accent5">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2400" b="1" i="0" u="none" strike="noStrike" kern="1200" cap="none" spc="0" normalizeH="0" baseline="0" noProof="0" dirty="0">
                <a:ln>
                  <a:noFill/>
                </a:ln>
                <a:solidFill>
                  <a:prstClr val="black"/>
                </a:solidFill>
                <a:effectLst/>
                <a:uLnTx/>
                <a:uFillTx/>
                <a:latin typeface="Arial" panose="020B0604020202020204" pitchFamily="34" charset="0"/>
                <a:ea typeface="Cambria" panose="02040503050406030204" pitchFamily="18" charset="0"/>
                <a:cs typeface="Arial" panose="020B0604020202020204" pitchFamily="34" charset="0"/>
              </a:rPr>
              <a:t>До разрешения этой ситуации следующая группа участников экзамена в аудиторию проведения </a:t>
            </a:r>
            <a:r>
              <a:rPr kumimoji="0" lang="ru-RU" sz="2400" b="1" i="0" u="none" strike="noStrike" kern="1200" cap="none" spc="0" normalizeH="0" baseline="0" noProof="0" dirty="0">
                <a:ln>
                  <a:noFill/>
                </a:ln>
                <a:solidFill>
                  <a:srgbClr val="FF0000"/>
                </a:solidFill>
                <a:effectLst/>
                <a:uLnTx/>
                <a:uFillTx/>
                <a:latin typeface="Arial" panose="020B0604020202020204" pitchFamily="34" charset="0"/>
                <a:ea typeface="Cambria" panose="02040503050406030204" pitchFamily="18" charset="0"/>
                <a:cs typeface="Arial" panose="020B0604020202020204" pitchFamily="34" charset="0"/>
              </a:rPr>
              <a:t>не приглашается!</a:t>
            </a:r>
          </a:p>
        </p:txBody>
      </p:sp>
      <p:pic>
        <p:nvPicPr>
          <p:cNvPr id="7" name="Рисунок 6">
            <a:extLst>
              <a:ext uri="{FF2B5EF4-FFF2-40B4-BE49-F238E27FC236}">
                <a16:creationId xmlns:a16="http://schemas.microsoft.com/office/drawing/2014/main" xmlns="" id="{41F5253E-9E6C-43A5-B9A5-FB1DF5DE205D}"/>
              </a:ext>
            </a:extLst>
          </p:cNvPr>
          <p:cNvPicPr>
            <a:picLocks noChangeAspect="1"/>
          </p:cNvPicPr>
          <p:nvPr/>
        </p:nvPicPr>
        <p:blipFill>
          <a:blip r:embed="rId2" cstate="print"/>
          <a:stretch>
            <a:fillRect/>
          </a:stretch>
        </p:blipFill>
        <p:spPr>
          <a:xfrm>
            <a:off x="918882" y="5252041"/>
            <a:ext cx="1281708" cy="1231933"/>
          </a:xfrm>
          <a:prstGeom prst="rect">
            <a:avLst/>
          </a:prstGeom>
        </p:spPr>
      </p:pic>
      <p:sp>
        <p:nvSpPr>
          <p:cNvPr id="2" name="Номер слайда 1">
            <a:extLst>
              <a:ext uri="{FF2B5EF4-FFF2-40B4-BE49-F238E27FC236}">
                <a16:creationId xmlns:a16="http://schemas.microsoft.com/office/drawing/2014/main" xmlns="" id="{0BD8D7FB-0BC6-575E-FE76-60FB6DD987B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4C813D2-8A68-DC49-AD38-D58CE1F92ECD}" type="slidenum">
              <a:rPr kumimoji="0" lang="ru-RU"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ru-RU"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xmlns="" id="{39489EFE-0BA8-FC9C-CF20-D26ABBC616CB}"/>
              </a:ext>
            </a:extLst>
          </p:cNvPr>
          <p:cNvSpPr txBox="1"/>
          <p:nvPr/>
        </p:nvSpPr>
        <p:spPr>
          <a:xfrm>
            <a:off x="-82296" y="57478"/>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2800" b="1" i="0" u="none" strike="noStrike" kern="1200" cap="none" spc="0" normalizeH="0" baseline="0" noProof="0" dirty="0">
                <a:ln>
                  <a:noFill/>
                </a:ln>
                <a:solidFill>
                  <a:srgbClr val="002060"/>
                </a:solidFill>
                <a:effectLst/>
                <a:uLnTx/>
                <a:uFillTx/>
                <a:latin typeface="Verdana" panose="020B0604030504040204" pitchFamily="34" charset="0"/>
                <a:ea typeface="Verdana" panose="020B0604030504040204" pitchFamily="34" charset="0"/>
                <a:cs typeface="Futura PT" charset="0"/>
              </a:rPr>
              <a:t>ИНОСТРАННЫЙ ЯЗЫК. УСТНАЯ ЧАСТЬ </a:t>
            </a:r>
          </a:p>
        </p:txBody>
      </p:sp>
    </p:spTree>
    <p:extLst>
      <p:ext uri="{BB962C8B-B14F-4D97-AF65-F5344CB8AC3E}">
        <p14:creationId xmlns:p14="http://schemas.microsoft.com/office/powerpoint/2010/main" val="2063931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Скругленный прямоугольник 3"/>
          <p:cNvSpPr/>
          <p:nvPr/>
        </p:nvSpPr>
        <p:spPr>
          <a:xfrm>
            <a:off x="2118360" y="852812"/>
            <a:ext cx="7790688" cy="1589579"/>
          </a:xfrm>
          <a:prstGeom prst="rect">
            <a:avLst/>
          </a:prstGeom>
          <a:ln w="28575">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2000" b="0" i="0" u="none" strike="noStrike" kern="1200" cap="none" spc="0" normalizeH="0" baseline="0" noProof="0" dirty="0">
                <a:ln>
                  <a:noFill/>
                </a:ln>
                <a:solidFill>
                  <a:srgbClr val="002060"/>
                </a:solidFill>
                <a:effectLst/>
                <a:uLnTx/>
                <a:uFillTx/>
                <a:latin typeface="Arial" panose="020B0604020202020204" pitchFamily="34" charset="0"/>
                <a:ea typeface="Verdana" panose="020B0604030504040204" pitchFamily="34" charset="0"/>
                <a:cs typeface="Arial" panose="020B0604020202020204" pitchFamily="34" charset="0"/>
              </a:rPr>
              <a:t>В случае возникновения </a:t>
            </a:r>
            <a:r>
              <a:rPr kumimoji="0" lang="ru-RU" sz="2000" b="1" i="0" u="none" strike="noStrike" kern="1200" cap="none" spc="0" normalizeH="0" baseline="0" noProof="0" dirty="0">
                <a:ln>
                  <a:noFill/>
                </a:ln>
                <a:solidFill>
                  <a:srgbClr val="E30967"/>
                </a:solidFill>
                <a:effectLst/>
                <a:uLnTx/>
                <a:uFillTx/>
                <a:latin typeface="Arial" panose="020B0604020202020204" pitchFamily="34" charset="0"/>
                <a:ea typeface="Verdana" panose="020B0604030504040204" pitchFamily="34" charset="0"/>
                <a:cs typeface="Arial" panose="020B0604020202020204" pitchFamily="34" charset="0"/>
              </a:rPr>
              <a:t>технического сбоя в работе Станции </a:t>
            </a:r>
            <a:r>
              <a:rPr kumimoji="0" lang="ru-RU" sz="2000" b="0" i="0" u="none" strike="noStrike" kern="1200" cap="none" spc="0" normalizeH="0" baseline="0" noProof="0" dirty="0">
                <a:ln>
                  <a:noFill/>
                </a:ln>
                <a:solidFill>
                  <a:srgbClr val="002060"/>
                </a:solidFill>
                <a:effectLst/>
                <a:uLnTx/>
                <a:uFillTx/>
                <a:latin typeface="Arial" panose="020B0604020202020204" pitchFamily="34" charset="0"/>
                <a:ea typeface="Verdana" panose="020B0604030504040204" pitchFamily="34" charset="0"/>
                <a:cs typeface="Arial" panose="020B0604020202020204" pitchFamily="34" charset="0"/>
              </a:rPr>
              <a:t>записи ответов участнику предоставляется </a:t>
            </a:r>
            <a:r>
              <a:rPr kumimoji="0" lang="ru-RU" sz="2000" b="1" i="0" u="none" strike="noStrike" kern="1200" cap="none" spc="0" normalizeH="0" baseline="0" noProof="0" dirty="0">
                <a:ln>
                  <a:noFill/>
                </a:ln>
                <a:solidFill>
                  <a:srgbClr val="002060"/>
                </a:solidFill>
                <a:effectLst/>
                <a:uLnTx/>
                <a:uFillTx/>
                <a:latin typeface="Arial" panose="020B0604020202020204" pitchFamily="34" charset="0"/>
                <a:ea typeface="Verdana" panose="020B0604030504040204" pitchFamily="34" charset="0"/>
                <a:cs typeface="Arial" panose="020B0604020202020204" pitchFamily="34" charset="0"/>
              </a:rPr>
              <a:t>право выбрать</a:t>
            </a:r>
            <a:r>
              <a:rPr kumimoji="0" lang="ru-RU" sz="2000" b="1" i="0" u="none" strike="noStrike" kern="1200" cap="none" spc="0" normalizeH="0" baseline="0" noProof="0" dirty="0">
                <a:ln>
                  <a:noFill/>
                </a:ln>
                <a:solidFill>
                  <a:srgbClr val="E30967"/>
                </a:solidFill>
                <a:effectLst/>
                <a:uLnTx/>
                <a:uFillTx/>
                <a:latin typeface="Arial" panose="020B0604020202020204" pitchFamily="34" charset="0"/>
                <a:ea typeface="Verdana" panose="020B0604030504040204" pitchFamily="34" charset="0"/>
                <a:cs typeface="Arial" panose="020B0604020202020204" pitchFamily="34" charset="0"/>
              </a:rPr>
              <a:t>:</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ru-RU" sz="2000" b="1" i="0" u="none" strike="noStrike" kern="1200" cap="none" spc="0" normalizeH="0" baseline="0" noProof="0" dirty="0">
                <a:ln>
                  <a:noFill/>
                </a:ln>
                <a:solidFill>
                  <a:srgbClr val="002060"/>
                </a:solidFill>
                <a:effectLst/>
                <a:uLnTx/>
                <a:uFillTx/>
                <a:latin typeface="Arial" panose="020B0604020202020204" pitchFamily="34" charset="0"/>
                <a:ea typeface="Verdana" panose="020B0604030504040204" pitchFamily="34" charset="0"/>
                <a:cs typeface="Arial" panose="020B0604020202020204" pitchFamily="34" charset="0"/>
              </a:rPr>
              <a:t>сдать устную часть повторно в этот же день</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ru-RU" sz="2000" b="1" i="0" u="none" strike="noStrike" kern="1200" cap="none" spc="0" normalizeH="0" baseline="0" noProof="0" dirty="0">
                <a:ln>
                  <a:noFill/>
                </a:ln>
                <a:solidFill>
                  <a:srgbClr val="002060"/>
                </a:solidFill>
                <a:effectLst/>
                <a:uLnTx/>
                <a:uFillTx/>
                <a:latin typeface="Arial" panose="020B0604020202020204" pitchFamily="34" charset="0"/>
                <a:ea typeface="Verdana" panose="020B0604030504040204" pitchFamily="34" charset="0"/>
                <a:cs typeface="Arial" panose="020B0604020202020204" pitchFamily="34" charset="0"/>
              </a:rPr>
              <a:t>сдать в резервные сроки</a:t>
            </a:r>
          </a:p>
        </p:txBody>
      </p:sp>
      <p:pic>
        <p:nvPicPr>
          <p:cNvPr id="16" name="Picture 2" descr="C:\Users\Тофан_О\Desktop\картинки для презентации\d03cca48b7f47cfd6c32942dbe8b47b8.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1406" y="489996"/>
            <a:ext cx="1579732" cy="2100354"/>
          </a:xfrm>
          <a:prstGeom prst="rect">
            <a:avLst/>
          </a:prstGeom>
          <a:noFill/>
          <a:extLst>
            <a:ext uri="{909E8E84-426E-40DD-AFC4-6F175D3DCCD1}">
              <a14:hiddenFill xmlns:a14="http://schemas.microsoft.com/office/drawing/2010/main">
                <a:solidFill>
                  <a:srgbClr val="FFFFFF"/>
                </a:solidFill>
              </a14:hiddenFill>
            </a:ext>
          </a:extLst>
        </p:spPr>
      </p:pic>
      <p:sp>
        <p:nvSpPr>
          <p:cNvPr id="2" name="Номер слайда 1">
            <a:extLst>
              <a:ext uri="{FF2B5EF4-FFF2-40B4-BE49-F238E27FC236}">
                <a16:creationId xmlns:a16="http://schemas.microsoft.com/office/drawing/2014/main" xmlns="" id="{CE6CB7C8-962C-4025-AAAB-35ECD1B6C316}"/>
              </a:ext>
            </a:extLst>
          </p:cNvPr>
          <p:cNvSpPr>
            <a:spLocks noGrp="1"/>
          </p:cNvSpPr>
          <p:nvPr>
            <p:ph type="sldNum" sz="quarter" idx="12"/>
          </p:nvPr>
        </p:nvSpPr>
        <p:spPr>
          <a:xfrm>
            <a:off x="873118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1EF02E-D453-4D8B-997D-E8DC4C54781F}" type="slidenum">
              <a:rPr kumimoji="0" lang="ru-RU" sz="1200" b="0" i="0" u="none" strike="noStrike" kern="1200" cap="none" spc="0" normalizeH="0" baseline="0" noProof="0" smtClean="0">
                <a:ln>
                  <a:noFill/>
                </a:ln>
                <a:solidFill>
                  <a:prstClr val="black">
                    <a:tint val="75000"/>
                  </a:prstClr>
                </a:solidFill>
                <a:effectLst/>
                <a:uLnTx/>
                <a:uFillTx/>
                <a:latin typeface="Cambria" panose="02040503050406030204" pitchFamily="18" charset="0"/>
                <a:ea typeface="Cambria" panose="02040503050406030204" pitchFamily="18" charset="0"/>
                <a:cs typeface="Times New Roman" panose="02020603050405020304" pitchFamily="18" charset="0"/>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ru-RU" sz="1200" b="0" i="0" u="none" strike="noStrike" kern="1200" cap="none" spc="0" normalizeH="0" baseline="0" noProof="0">
              <a:ln>
                <a:noFill/>
              </a:ln>
              <a:solidFill>
                <a:prstClr val="black">
                  <a:tint val="75000"/>
                </a:prstClr>
              </a:solidFill>
              <a:effectLst/>
              <a:uLnTx/>
              <a:uFillTx/>
              <a:latin typeface="Cambria" panose="02040503050406030204" pitchFamily="18" charset="0"/>
              <a:ea typeface="Cambria" panose="020405030504060302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xmlns="" id="{6C5E8F63-016D-A317-FDC8-4940068B7B49}"/>
              </a:ext>
            </a:extLst>
          </p:cNvPr>
          <p:cNvSpPr txBox="1"/>
          <p:nvPr/>
        </p:nvSpPr>
        <p:spPr>
          <a:xfrm>
            <a:off x="-82296" y="57478"/>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2800" b="1" i="0" u="none" strike="noStrike" kern="1200" cap="none" spc="0" normalizeH="0" baseline="0" noProof="0" dirty="0">
                <a:ln>
                  <a:noFill/>
                </a:ln>
                <a:solidFill>
                  <a:srgbClr val="002060"/>
                </a:solidFill>
                <a:effectLst/>
                <a:uLnTx/>
                <a:uFillTx/>
                <a:latin typeface="Verdana" panose="020B0604030504040204" pitchFamily="34" charset="0"/>
                <a:ea typeface="Verdana" panose="020B0604030504040204" pitchFamily="34" charset="0"/>
                <a:cs typeface="Futura PT" charset="0"/>
              </a:rPr>
              <a:t>ИНОСТРАННЫЙ ЯЗЫК. УСТНАЯ ЧАСТЬ </a:t>
            </a:r>
          </a:p>
        </p:txBody>
      </p:sp>
      <p:sp>
        <p:nvSpPr>
          <p:cNvPr id="4" name="Скругленный прямоугольник 12">
            <a:extLst>
              <a:ext uri="{FF2B5EF4-FFF2-40B4-BE49-F238E27FC236}">
                <a16:creationId xmlns:a16="http://schemas.microsoft.com/office/drawing/2014/main" xmlns="" id="{AD2B2B73-BA04-CDDA-8DA8-7B367435250B}"/>
              </a:ext>
            </a:extLst>
          </p:cNvPr>
          <p:cNvSpPr/>
          <p:nvPr/>
        </p:nvSpPr>
        <p:spPr>
          <a:xfrm>
            <a:off x="264496" y="3340532"/>
            <a:ext cx="3242032" cy="2691200"/>
          </a:xfrm>
          <a:prstGeom prst="rect">
            <a:avLst/>
          </a:prstGeom>
          <a:solidFill>
            <a:schemeClr val="accent5">
              <a:lumMod val="20000"/>
              <a:lumOff val="80000"/>
            </a:schemeClr>
          </a:solidFill>
          <a:ln w="28575">
            <a:solidFill>
              <a:srgbClr val="464D8A"/>
            </a:solidFill>
          </a:ln>
        </p:spPr>
        <p:style>
          <a:lnRef idx="1">
            <a:schemeClr val="accent1"/>
          </a:lnRef>
          <a:fillRef idx="2">
            <a:schemeClr val="accent1"/>
          </a:fillRef>
          <a:effectRef idx="1">
            <a:schemeClr val="accent1"/>
          </a:effectRef>
          <a:fontRef idx="minor">
            <a:schemeClr val="dk1"/>
          </a:fontRef>
        </p:style>
        <p:txBody>
          <a:bodyPr rtlCol="0" anchor="ctr"/>
          <a:lstStyle/>
          <a:p>
            <a:pPr marL="342900" marR="0" lvl="0" indent="-342900" algn="ctr"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ru-RU" sz="2000" b="0" i="0" u="none" strike="noStrike" kern="1200" cap="none" spc="0" normalizeH="0" baseline="0" noProof="0" dirty="0">
                <a:ln>
                  <a:noFill/>
                </a:ln>
                <a:solidFill>
                  <a:srgbClr val="464D8A"/>
                </a:solidFill>
                <a:effectLst/>
                <a:uLnTx/>
                <a:uFillTx/>
                <a:latin typeface="Arial" panose="020B0604020202020204" pitchFamily="34" charset="0"/>
                <a:ea typeface="Cambria" panose="02040503050406030204" pitchFamily="18" charset="0"/>
                <a:cs typeface="Arial" panose="020B0604020202020204" pitchFamily="34" charset="0"/>
              </a:rPr>
              <a:t>если неисправности </a:t>
            </a:r>
            <a:r>
              <a:rPr kumimoji="0" lang="ru-RU" sz="2000" b="1" i="0" u="none" strike="noStrike" kern="1200" cap="none" spc="0" normalizeH="0" baseline="0" noProof="0" dirty="0">
                <a:ln>
                  <a:noFill/>
                </a:ln>
                <a:solidFill>
                  <a:srgbClr val="464D8A"/>
                </a:solidFill>
                <a:effectLst/>
                <a:uLnTx/>
                <a:uFillTx/>
                <a:latin typeface="Arial" panose="020B0604020202020204" pitchFamily="34" charset="0"/>
                <a:ea typeface="Cambria" panose="02040503050406030204" pitchFamily="18" charset="0"/>
                <a:cs typeface="Arial" panose="020B0604020202020204" pitchFamily="34" charset="0"/>
              </a:rPr>
              <a:t>устранены, </a:t>
            </a:r>
            <a:r>
              <a:rPr kumimoji="0" lang="ru-RU" sz="2000" b="0" i="0" u="none" strike="noStrike" kern="1200" cap="none" spc="0" normalizeH="0" baseline="0" noProof="0" dirty="0">
                <a:ln>
                  <a:noFill/>
                </a:ln>
                <a:solidFill>
                  <a:srgbClr val="464D8A"/>
                </a:solidFill>
                <a:effectLst/>
                <a:uLnTx/>
                <a:uFillTx/>
                <a:latin typeface="Arial" panose="020B0604020202020204" pitchFamily="34" charset="0"/>
                <a:ea typeface="Cambria" panose="02040503050406030204" pitchFamily="18" charset="0"/>
                <a:cs typeface="Arial" panose="020B0604020202020204" pitchFamily="34" charset="0"/>
              </a:rPr>
              <a:t/>
            </a:r>
            <a:br>
              <a:rPr kumimoji="0" lang="ru-RU" sz="2000" b="0" i="0" u="none" strike="noStrike" kern="1200" cap="none" spc="0" normalizeH="0" baseline="0" noProof="0" dirty="0">
                <a:ln>
                  <a:noFill/>
                </a:ln>
                <a:solidFill>
                  <a:srgbClr val="464D8A"/>
                </a:solidFill>
                <a:effectLst/>
                <a:uLnTx/>
                <a:uFillTx/>
                <a:latin typeface="Arial" panose="020B0604020202020204" pitchFamily="34" charset="0"/>
                <a:ea typeface="Cambria" panose="02040503050406030204" pitchFamily="18" charset="0"/>
                <a:cs typeface="Arial" panose="020B0604020202020204" pitchFamily="34" charset="0"/>
              </a:rPr>
            </a:br>
            <a:r>
              <a:rPr kumimoji="0" lang="ru-RU" sz="2000" b="0" i="0" u="none" strike="noStrike" kern="1200" cap="none" spc="0" normalizeH="0" baseline="0" noProof="0" dirty="0">
                <a:ln>
                  <a:noFill/>
                </a:ln>
                <a:solidFill>
                  <a:srgbClr val="464D8A"/>
                </a:solidFill>
                <a:effectLst/>
                <a:uLnTx/>
                <a:uFillTx/>
                <a:latin typeface="Arial" panose="020B0604020202020204" pitchFamily="34" charset="0"/>
                <a:ea typeface="Cambria" panose="02040503050406030204" pitchFamily="18" charset="0"/>
                <a:cs typeface="Arial" panose="020B0604020202020204" pitchFamily="34" charset="0"/>
              </a:rPr>
              <a:t>то сдача экзамена продолжается </a:t>
            </a:r>
            <a:br>
              <a:rPr kumimoji="0" lang="ru-RU" sz="2000" b="0" i="0" u="none" strike="noStrike" kern="1200" cap="none" spc="0" normalizeH="0" baseline="0" noProof="0" dirty="0">
                <a:ln>
                  <a:noFill/>
                </a:ln>
                <a:solidFill>
                  <a:srgbClr val="464D8A"/>
                </a:solidFill>
                <a:effectLst/>
                <a:uLnTx/>
                <a:uFillTx/>
                <a:latin typeface="Arial" panose="020B0604020202020204" pitchFamily="34" charset="0"/>
                <a:ea typeface="Cambria" panose="02040503050406030204" pitchFamily="18" charset="0"/>
                <a:cs typeface="Arial" panose="020B0604020202020204" pitchFamily="34" charset="0"/>
              </a:rPr>
            </a:br>
            <a:r>
              <a:rPr kumimoji="0" lang="ru-RU" sz="2000" b="1" i="0" u="none" strike="noStrike" kern="1200" cap="none" spc="0" normalizeH="0" baseline="0" noProof="0" dirty="0">
                <a:ln>
                  <a:noFill/>
                </a:ln>
                <a:solidFill>
                  <a:srgbClr val="464D8A"/>
                </a:solidFill>
                <a:effectLst/>
                <a:uLnTx/>
                <a:uFillTx/>
                <a:latin typeface="Arial" panose="020B0604020202020204" pitchFamily="34" charset="0"/>
                <a:ea typeface="Cambria" panose="02040503050406030204" pitchFamily="18" charset="0"/>
                <a:cs typeface="Arial" panose="020B0604020202020204" pitchFamily="34" charset="0"/>
              </a:rPr>
              <a:t>на этой Станции </a:t>
            </a:r>
            <a:r>
              <a:rPr kumimoji="0" lang="ru-RU" sz="2000" b="0" i="0" u="none" strike="noStrike" kern="1200" cap="none" spc="0" normalizeH="0" baseline="0" noProof="0" dirty="0">
                <a:ln>
                  <a:noFill/>
                </a:ln>
                <a:solidFill>
                  <a:srgbClr val="464D8A"/>
                </a:solidFill>
                <a:effectLst/>
                <a:uLnTx/>
                <a:uFillTx/>
                <a:latin typeface="Arial" panose="020B0604020202020204" pitchFamily="34" charset="0"/>
                <a:ea typeface="Cambria" panose="02040503050406030204" pitchFamily="18" charset="0"/>
                <a:cs typeface="Arial" panose="020B0604020202020204" pitchFamily="34" charset="0"/>
              </a:rPr>
              <a:t>записи ответов</a:t>
            </a:r>
          </a:p>
        </p:txBody>
      </p:sp>
      <p:sp>
        <p:nvSpPr>
          <p:cNvPr id="5" name="Скругленный прямоугольник 13">
            <a:extLst>
              <a:ext uri="{FF2B5EF4-FFF2-40B4-BE49-F238E27FC236}">
                <a16:creationId xmlns:a16="http://schemas.microsoft.com/office/drawing/2014/main" xmlns="" id="{EB5968E3-3703-EDF1-50F8-F1FAE3A52F1A}"/>
              </a:ext>
            </a:extLst>
          </p:cNvPr>
          <p:cNvSpPr/>
          <p:nvPr/>
        </p:nvSpPr>
        <p:spPr>
          <a:xfrm>
            <a:off x="3506528" y="3340531"/>
            <a:ext cx="3653689" cy="2691201"/>
          </a:xfrm>
          <a:prstGeom prst="rect">
            <a:avLst/>
          </a:prstGeom>
          <a:noFill/>
          <a:ln w="28575">
            <a:solidFill>
              <a:srgbClr val="464D8A"/>
            </a:solidFill>
          </a:ln>
        </p:spPr>
        <p:style>
          <a:lnRef idx="1">
            <a:schemeClr val="accent1"/>
          </a:lnRef>
          <a:fillRef idx="2">
            <a:schemeClr val="accent1"/>
          </a:fillRef>
          <a:effectRef idx="1">
            <a:schemeClr val="accent1"/>
          </a:effectRef>
          <a:fontRef idx="minor">
            <a:schemeClr val="dk1"/>
          </a:fontRef>
        </p:style>
        <p:txBody>
          <a:bodyPr rtlCol="0" anchor="ctr"/>
          <a:lstStyle/>
          <a:p>
            <a:pPr marL="342900" marR="0" lvl="0" indent="-342900" algn="ctr"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ru-RU" sz="2000" b="0" i="0" u="none" strike="noStrike" kern="1200" cap="none" spc="0" normalizeH="0" baseline="0" noProof="0" dirty="0">
                <a:ln>
                  <a:noFill/>
                </a:ln>
                <a:solidFill>
                  <a:srgbClr val="464D8A"/>
                </a:solidFill>
                <a:effectLst/>
                <a:uLnTx/>
                <a:uFillTx/>
                <a:latin typeface="Arial" panose="020B0604020202020204" pitchFamily="34" charset="0"/>
                <a:ea typeface="Cambria" panose="02040503050406030204" pitchFamily="18" charset="0"/>
                <a:cs typeface="Arial" panose="020B0604020202020204" pitchFamily="34" charset="0"/>
              </a:rPr>
              <a:t>если неисправности </a:t>
            </a:r>
            <a:br>
              <a:rPr kumimoji="0" lang="ru-RU" sz="2000" b="0" i="0" u="none" strike="noStrike" kern="1200" cap="none" spc="0" normalizeH="0" baseline="0" noProof="0" dirty="0">
                <a:ln>
                  <a:noFill/>
                </a:ln>
                <a:solidFill>
                  <a:srgbClr val="464D8A"/>
                </a:solidFill>
                <a:effectLst/>
                <a:uLnTx/>
                <a:uFillTx/>
                <a:latin typeface="Arial" panose="020B0604020202020204" pitchFamily="34" charset="0"/>
                <a:ea typeface="Cambria" panose="02040503050406030204" pitchFamily="18" charset="0"/>
                <a:cs typeface="Arial" panose="020B0604020202020204" pitchFamily="34" charset="0"/>
              </a:rPr>
            </a:br>
            <a:r>
              <a:rPr kumimoji="0" lang="ru-RU" sz="2000" b="1" i="0" u="none" strike="noStrike" kern="1200" cap="none" spc="0" normalizeH="0" baseline="0" noProof="0" dirty="0">
                <a:ln>
                  <a:noFill/>
                </a:ln>
                <a:solidFill>
                  <a:srgbClr val="464D8A"/>
                </a:solidFill>
                <a:effectLst/>
                <a:uLnTx/>
                <a:uFillTx/>
                <a:latin typeface="Arial" panose="020B0604020202020204" pitchFamily="34" charset="0"/>
                <a:ea typeface="Cambria" panose="02040503050406030204" pitchFamily="18" charset="0"/>
                <a:cs typeface="Arial" panose="020B0604020202020204" pitchFamily="34" charset="0"/>
              </a:rPr>
              <a:t>не могут быть устранены</a:t>
            </a:r>
            <a:r>
              <a:rPr kumimoji="0" lang="ru-RU" sz="2000" b="0" i="0" u="none" strike="noStrike" kern="1200" cap="none" spc="0" normalizeH="0" baseline="0" noProof="0" dirty="0">
                <a:ln>
                  <a:noFill/>
                </a:ln>
                <a:solidFill>
                  <a:srgbClr val="464D8A"/>
                </a:solidFill>
                <a:effectLst/>
                <a:uLnTx/>
                <a:uFillTx/>
                <a:latin typeface="Arial" panose="020B0604020202020204" pitchFamily="34" charset="0"/>
                <a:ea typeface="Cambria" panose="02040503050406030204" pitchFamily="18" charset="0"/>
                <a:cs typeface="Arial" panose="020B0604020202020204" pitchFamily="34" charset="0"/>
              </a:rPr>
              <a:t>, </a:t>
            </a:r>
            <a:br>
              <a:rPr kumimoji="0" lang="ru-RU" sz="2000" b="0" i="0" u="none" strike="noStrike" kern="1200" cap="none" spc="0" normalizeH="0" baseline="0" noProof="0" dirty="0">
                <a:ln>
                  <a:noFill/>
                </a:ln>
                <a:solidFill>
                  <a:srgbClr val="464D8A"/>
                </a:solidFill>
                <a:effectLst/>
                <a:uLnTx/>
                <a:uFillTx/>
                <a:latin typeface="Arial" panose="020B0604020202020204" pitchFamily="34" charset="0"/>
                <a:ea typeface="Cambria" panose="02040503050406030204" pitchFamily="18" charset="0"/>
                <a:cs typeface="Arial" panose="020B0604020202020204" pitchFamily="34" charset="0"/>
              </a:rPr>
            </a:br>
            <a:r>
              <a:rPr kumimoji="0" lang="ru-RU" sz="2000" b="0" i="0" u="none" strike="noStrike" kern="1200" cap="none" spc="0" normalizeH="0" baseline="0" noProof="0" dirty="0">
                <a:ln>
                  <a:noFill/>
                </a:ln>
                <a:solidFill>
                  <a:srgbClr val="464D8A"/>
                </a:solidFill>
                <a:effectLst/>
                <a:uLnTx/>
                <a:uFillTx/>
                <a:latin typeface="Arial" panose="020B0604020202020204" pitchFamily="34" charset="0"/>
                <a:ea typeface="Cambria" panose="02040503050406030204" pitchFamily="18" charset="0"/>
                <a:cs typeface="Arial" panose="020B0604020202020204" pitchFamily="34" charset="0"/>
              </a:rPr>
              <a:t>то устанавливается </a:t>
            </a:r>
            <a:r>
              <a:rPr kumimoji="0" lang="ru-RU" sz="2000" b="1" i="0" u="none" strike="noStrike" kern="1200" cap="none" spc="0" normalizeH="0" baseline="0" noProof="0" dirty="0">
                <a:ln>
                  <a:noFill/>
                </a:ln>
                <a:solidFill>
                  <a:srgbClr val="464D8A"/>
                </a:solidFill>
                <a:effectLst/>
                <a:uLnTx/>
                <a:uFillTx/>
                <a:latin typeface="Arial" panose="020B0604020202020204" pitchFamily="34" charset="0"/>
                <a:ea typeface="Cambria" panose="02040503050406030204" pitchFamily="18" charset="0"/>
                <a:cs typeface="Arial" panose="020B0604020202020204" pitchFamily="34" charset="0"/>
              </a:rPr>
              <a:t>резервная Станция </a:t>
            </a:r>
            <a:r>
              <a:rPr kumimoji="0" lang="ru-RU" sz="2000" b="0" i="0" u="none" strike="noStrike" kern="1200" cap="none" spc="0" normalizeH="0" baseline="0" noProof="0" dirty="0">
                <a:ln>
                  <a:noFill/>
                </a:ln>
                <a:solidFill>
                  <a:srgbClr val="464D8A"/>
                </a:solidFill>
                <a:effectLst/>
                <a:uLnTx/>
                <a:uFillTx/>
                <a:latin typeface="Arial" panose="020B0604020202020204" pitchFamily="34" charset="0"/>
                <a:ea typeface="Cambria" panose="02040503050406030204" pitchFamily="18" charset="0"/>
                <a:cs typeface="Arial" panose="020B0604020202020204" pitchFamily="34" charset="0"/>
              </a:rPr>
              <a:t>записи ответов,</a:t>
            </a:r>
            <a:br>
              <a:rPr kumimoji="0" lang="ru-RU" sz="2000" b="0" i="0" u="none" strike="noStrike" kern="1200" cap="none" spc="0" normalizeH="0" baseline="0" noProof="0" dirty="0">
                <a:ln>
                  <a:noFill/>
                </a:ln>
                <a:solidFill>
                  <a:srgbClr val="464D8A"/>
                </a:solidFill>
                <a:effectLst/>
                <a:uLnTx/>
                <a:uFillTx/>
                <a:latin typeface="Arial" panose="020B0604020202020204" pitchFamily="34" charset="0"/>
                <a:ea typeface="Cambria" panose="02040503050406030204" pitchFamily="18" charset="0"/>
                <a:cs typeface="Arial" panose="020B0604020202020204" pitchFamily="34" charset="0"/>
              </a:rPr>
            </a:br>
            <a:r>
              <a:rPr kumimoji="0" lang="ru-RU" sz="2000" b="0" i="0" u="none" strike="noStrike" kern="1200" cap="none" spc="0" normalizeH="0" baseline="0" noProof="0" dirty="0">
                <a:ln>
                  <a:noFill/>
                </a:ln>
                <a:solidFill>
                  <a:srgbClr val="464D8A"/>
                </a:solidFill>
                <a:effectLst/>
                <a:uLnTx/>
                <a:uFillTx/>
                <a:latin typeface="Arial" panose="020B0604020202020204" pitchFamily="34" charset="0"/>
                <a:ea typeface="Cambria" panose="02040503050406030204" pitchFamily="18" charset="0"/>
                <a:cs typeface="Arial" panose="020B0604020202020204" pitchFamily="34" charset="0"/>
              </a:rPr>
              <a:t>на которой продолжается сдача экзамена</a:t>
            </a:r>
          </a:p>
        </p:txBody>
      </p:sp>
      <p:sp>
        <p:nvSpPr>
          <p:cNvPr id="6" name="Скругленный прямоугольник 14">
            <a:extLst>
              <a:ext uri="{FF2B5EF4-FFF2-40B4-BE49-F238E27FC236}">
                <a16:creationId xmlns:a16="http://schemas.microsoft.com/office/drawing/2014/main" xmlns="" id="{A541EDC3-DCA8-FEBD-0EA4-DF1A9C54E979}"/>
              </a:ext>
            </a:extLst>
          </p:cNvPr>
          <p:cNvSpPr/>
          <p:nvPr/>
        </p:nvSpPr>
        <p:spPr>
          <a:xfrm>
            <a:off x="7160217" y="3340531"/>
            <a:ext cx="4850377" cy="2691201"/>
          </a:xfrm>
          <a:prstGeom prst="rect">
            <a:avLst/>
          </a:prstGeom>
          <a:solidFill>
            <a:schemeClr val="accent5">
              <a:lumMod val="20000"/>
              <a:lumOff val="80000"/>
            </a:schemeClr>
          </a:solidFill>
          <a:ln w="28575">
            <a:solidFill>
              <a:srgbClr val="464D8A"/>
            </a:solidFill>
          </a:ln>
        </p:spPr>
        <p:style>
          <a:lnRef idx="1">
            <a:schemeClr val="accent1"/>
          </a:lnRef>
          <a:fillRef idx="2">
            <a:schemeClr val="accent1"/>
          </a:fillRef>
          <a:effectRef idx="1">
            <a:schemeClr val="accent1"/>
          </a:effectRef>
          <a:fontRef idx="minor">
            <a:schemeClr val="dk1"/>
          </a:fontRef>
        </p:style>
        <p:txBody>
          <a:bodyPr rtlCol="0" anchor="ctr"/>
          <a:lstStyle/>
          <a:p>
            <a:pPr marL="342900" marR="0" lvl="0" indent="-342900" algn="ctr"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ru-RU" sz="2000" b="0" i="0" u="none" strike="noStrike" kern="1200" cap="none" spc="0" normalizeH="0" baseline="0" noProof="0" dirty="0">
                <a:ln>
                  <a:noFill/>
                </a:ln>
                <a:solidFill>
                  <a:srgbClr val="464D8A"/>
                </a:solidFill>
                <a:effectLst/>
                <a:uLnTx/>
                <a:uFillTx/>
                <a:latin typeface="Arial" panose="020B0604020202020204" pitchFamily="34" charset="0"/>
                <a:ea typeface="Cambria" panose="02040503050406030204" pitchFamily="18" charset="0"/>
                <a:cs typeface="Arial" panose="020B0604020202020204" pitchFamily="34" charset="0"/>
              </a:rPr>
              <a:t>если неисправности </a:t>
            </a:r>
            <a:br>
              <a:rPr kumimoji="0" lang="ru-RU" sz="2000" b="0" i="0" u="none" strike="noStrike" kern="1200" cap="none" spc="0" normalizeH="0" baseline="0" noProof="0" dirty="0">
                <a:ln>
                  <a:noFill/>
                </a:ln>
                <a:solidFill>
                  <a:srgbClr val="464D8A"/>
                </a:solidFill>
                <a:effectLst/>
                <a:uLnTx/>
                <a:uFillTx/>
                <a:latin typeface="Arial" panose="020B0604020202020204" pitchFamily="34" charset="0"/>
                <a:ea typeface="Cambria" panose="02040503050406030204" pitchFamily="18" charset="0"/>
                <a:cs typeface="Arial" panose="020B0604020202020204" pitchFamily="34" charset="0"/>
              </a:rPr>
            </a:br>
            <a:r>
              <a:rPr kumimoji="0" lang="ru-RU" sz="2000" b="1" i="0" u="none" strike="noStrike" kern="1200" cap="none" spc="0" normalizeH="0" baseline="0" noProof="0" dirty="0">
                <a:ln>
                  <a:noFill/>
                </a:ln>
                <a:solidFill>
                  <a:srgbClr val="464D8A"/>
                </a:solidFill>
                <a:effectLst/>
                <a:uLnTx/>
                <a:uFillTx/>
                <a:latin typeface="Arial" panose="020B0604020202020204" pitchFamily="34" charset="0"/>
                <a:ea typeface="Cambria" panose="02040503050406030204" pitchFamily="18" charset="0"/>
                <a:cs typeface="Arial" panose="020B0604020202020204" pitchFamily="34" charset="0"/>
              </a:rPr>
              <a:t>не могут быть устранены </a:t>
            </a:r>
            <a:br>
              <a:rPr kumimoji="0" lang="ru-RU" sz="2000" b="1" i="0" u="none" strike="noStrike" kern="1200" cap="none" spc="0" normalizeH="0" baseline="0" noProof="0" dirty="0">
                <a:ln>
                  <a:noFill/>
                </a:ln>
                <a:solidFill>
                  <a:srgbClr val="464D8A"/>
                </a:solidFill>
                <a:effectLst/>
                <a:uLnTx/>
                <a:uFillTx/>
                <a:latin typeface="Arial" panose="020B0604020202020204" pitchFamily="34" charset="0"/>
                <a:ea typeface="Cambria" panose="02040503050406030204" pitchFamily="18" charset="0"/>
                <a:cs typeface="Arial" panose="020B0604020202020204" pitchFamily="34" charset="0"/>
              </a:rPr>
            </a:br>
            <a:r>
              <a:rPr kumimoji="0" lang="ru-RU" sz="2000" b="1" i="0" u="none" strike="noStrike" kern="1200" cap="none" spc="0" normalizeH="0" baseline="0" noProof="0" dirty="0">
                <a:ln>
                  <a:noFill/>
                </a:ln>
                <a:solidFill>
                  <a:srgbClr val="464D8A"/>
                </a:solidFill>
                <a:effectLst/>
                <a:uLnTx/>
                <a:uFillTx/>
                <a:latin typeface="Arial" panose="020B0604020202020204" pitchFamily="34" charset="0"/>
                <a:ea typeface="Cambria" panose="02040503050406030204" pitchFamily="18" charset="0"/>
                <a:cs typeface="Arial" panose="020B0604020202020204" pitchFamily="34" charset="0"/>
              </a:rPr>
              <a:t>и нет резервной Станции</a:t>
            </a:r>
            <a:r>
              <a:rPr kumimoji="0" lang="ru-RU" sz="2000" b="0" i="0" u="none" strike="noStrike" kern="1200" cap="none" spc="0" normalizeH="0" baseline="0" noProof="0" dirty="0">
                <a:ln>
                  <a:noFill/>
                </a:ln>
                <a:solidFill>
                  <a:srgbClr val="464D8A"/>
                </a:solidFill>
                <a:effectLst/>
                <a:uLnTx/>
                <a:uFillTx/>
                <a:latin typeface="Arial" panose="020B0604020202020204" pitchFamily="34" charset="0"/>
                <a:ea typeface="Cambria" panose="02040503050406030204" pitchFamily="18" charset="0"/>
                <a:cs typeface="Arial" panose="020B0604020202020204" pitchFamily="34" charset="0"/>
              </a:rPr>
              <a:t> записи ответов, то участники направляются для сдачи экзамена на имеющиеся Станции записи ответов </a:t>
            </a:r>
            <a:r>
              <a:rPr kumimoji="0" lang="ru-RU" sz="2000" b="0" i="0" u="sng" strike="noStrike" kern="1200" cap="none" spc="0" normalizeH="0" baseline="0" noProof="0" dirty="0">
                <a:ln>
                  <a:noFill/>
                </a:ln>
                <a:solidFill>
                  <a:srgbClr val="E30967"/>
                </a:solidFill>
                <a:effectLst/>
                <a:uLnTx/>
                <a:uFillTx/>
                <a:latin typeface="Arial" panose="020B0604020202020204" pitchFamily="34" charset="0"/>
                <a:ea typeface="Cambria" panose="02040503050406030204" pitchFamily="18" charset="0"/>
                <a:cs typeface="Arial" panose="020B0604020202020204" pitchFamily="34" charset="0"/>
              </a:rPr>
              <a:t>в этой аудитории</a:t>
            </a:r>
            <a:r>
              <a:rPr kumimoji="0" lang="ru-RU" sz="2000" b="0" i="0" u="none" strike="noStrike" kern="1200" cap="none" spc="0" normalizeH="0" baseline="0" noProof="0" dirty="0">
                <a:ln>
                  <a:noFill/>
                </a:ln>
                <a:solidFill>
                  <a:srgbClr val="464D8A"/>
                </a:solidFill>
                <a:effectLst/>
                <a:uLnTx/>
                <a:uFillTx/>
                <a:latin typeface="Arial" panose="020B0604020202020204" pitchFamily="34" charset="0"/>
                <a:ea typeface="Cambria" panose="02040503050406030204" pitchFamily="18" charset="0"/>
                <a:cs typeface="Arial" panose="020B0604020202020204" pitchFamily="34" charset="0"/>
              </a:rPr>
              <a:t> </a:t>
            </a:r>
            <a:r>
              <a:rPr kumimoji="0" lang="ru-RU" sz="2000" b="1" i="0" u="none" strike="noStrike" kern="1200" cap="none" spc="0" normalizeH="0" baseline="0" noProof="0" dirty="0">
                <a:ln>
                  <a:noFill/>
                </a:ln>
                <a:solidFill>
                  <a:srgbClr val="464D8A"/>
                </a:solidFill>
                <a:effectLst/>
                <a:uLnTx/>
                <a:uFillTx/>
                <a:latin typeface="Arial" panose="020B0604020202020204" pitchFamily="34" charset="0"/>
                <a:ea typeface="Cambria" panose="02040503050406030204" pitchFamily="18" charset="0"/>
                <a:cs typeface="Arial" panose="020B0604020202020204" pitchFamily="34" charset="0"/>
              </a:rPr>
              <a:t>в порядке общей очереди</a:t>
            </a:r>
          </a:p>
        </p:txBody>
      </p:sp>
      <p:sp>
        <p:nvSpPr>
          <p:cNvPr id="7" name="Скругленный прямоугольник 11">
            <a:extLst>
              <a:ext uri="{FF2B5EF4-FFF2-40B4-BE49-F238E27FC236}">
                <a16:creationId xmlns:a16="http://schemas.microsoft.com/office/drawing/2014/main" xmlns="" id="{BF9A21FE-FB90-4B24-112A-FD314B47C47B}"/>
              </a:ext>
            </a:extLst>
          </p:cNvPr>
          <p:cNvSpPr/>
          <p:nvPr/>
        </p:nvSpPr>
        <p:spPr>
          <a:xfrm>
            <a:off x="1426911" y="2730374"/>
            <a:ext cx="9560659" cy="470634"/>
          </a:xfrm>
          <a:prstGeom prst="rect">
            <a:avLst/>
          </a:prstGeom>
          <a:solidFill>
            <a:schemeClr val="accent5">
              <a:lumMod val="20000"/>
              <a:lumOff val="80000"/>
            </a:schemeClr>
          </a:solidFill>
          <a:ln w="28575">
            <a:solidFill>
              <a:srgbClr val="464D8A"/>
            </a:solidFill>
          </a:ln>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2400" b="1" i="0" u="none" strike="noStrike" kern="1200" cap="none" spc="0" normalizeH="0" baseline="0" noProof="0" dirty="0">
                <a:ln>
                  <a:noFill/>
                </a:ln>
                <a:solidFill>
                  <a:srgbClr val="002060"/>
                </a:solidFill>
                <a:effectLst/>
                <a:uLnTx/>
                <a:uFillTx/>
                <a:latin typeface="Cambria" panose="02040503050406030204" pitchFamily="18" charset="0"/>
                <a:ea typeface="Cambria" panose="02040503050406030204" pitchFamily="18" charset="0"/>
                <a:cs typeface="Times New Roman" panose="02020603050405020304" pitchFamily="18" charset="0"/>
              </a:rPr>
              <a:t>пригласить в аудиторию технического специалиста</a:t>
            </a:r>
          </a:p>
        </p:txBody>
      </p:sp>
      <p:pic>
        <p:nvPicPr>
          <p:cNvPr id="8" name="Picture 2" descr="C:\Users\Тофан_О\Desktop\картинки для презентации\d03cca48b7f47cfd6c32942dbe8b47b8.jpg">
            <a:extLst>
              <a:ext uri="{FF2B5EF4-FFF2-40B4-BE49-F238E27FC236}">
                <a16:creationId xmlns:a16="http://schemas.microsoft.com/office/drawing/2014/main" xmlns="" id="{B74A5307-FB6B-A91B-18A8-4C9FC83C136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0862" y="507319"/>
            <a:ext cx="1579732" cy="2100354"/>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xmlns="" id="{08CD5F1F-E1A3-F6D0-2E2A-31DC6050DA56}"/>
              </a:ext>
            </a:extLst>
          </p:cNvPr>
          <p:cNvSpPr txBox="1"/>
          <p:nvPr/>
        </p:nvSpPr>
        <p:spPr>
          <a:xfrm>
            <a:off x="2825946" y="6166736"/>
            <a:ext cx="6130976" cy="535531"/>
          </a:xfrm>
          <a:prstGeom prst="rect">
            <a:avLst/>
          </a:prstGeom>
          <a:noFill/>
        </p:spPr>
        <p:txBody>
          <a:bodyPr wrap="square">
            <a:spAutoFit/>
          </a:bodyPr>
          <a:lstStyle/>
          <a:p>
            <a:pPr marL="0" marR="0" lvl="0" indent="0" algn="ctr" defTabSz="914400" rtl="0" eaLnBrk="1" fontAlgn="auto" latinLnBrk="0" hangingPunct="1">
              <a:lnSpc>
                <a:spcPct val="80000"/>
              </a:lnSpc>
              <a:spcBef>
                <a:spcPts val="0"/>
              </a:spcBef>
              <a:spcAft>
                <a:spcPts val="0"/>
              </a:spcAft>
              <a:buClrTx/>
              <a:buSzTx/>
              <a:buFont typeface="Arial" panose="020B0604020202020204" pitchFamily="34" charset="0"/>
              <a:buNone/>
              <a:tabLst/>
              <a:defRPr/>
            </a:pPr>
            <a:r>
              <a:rPr kumimoji="0" lang="ru-RU" altLang="ru-RU" sz="1800" b="0" i="0" u="none" strike="noStrike" kern="1200" cap="none" spc="0" normalizeH="0" baseline="0" noProof="0" dirty="0">
                <a:ln>
                  <a:noFill/>
                </a:ln>
                <a:solidFill>
                  <a:srgbClr val="E30967"/>
                </a:solidFill>
                <a:effectLst/>
                <a:uLnTx/>
                <a:uFillTx/>
                <a:latin typeface="Arial" panose="020B0604020202020204" pitchFamily="34" charset="0"/>
                <a:ea typeface="+mn-ea"/>
                <a:cs typeface="Arial" panose="020B0604020202020204" pitchFamily="34" charset="0"/>
              </a:rPr>
              <a:t>Направлять участников ОГЭ в другую аудиторию проведения  </a:t>
            </a:r>
            <a:r>
              <a:rPr kumimoji="0" lang="ru-RU" altLang="ru-RU" sz="1800" b="1" i="0" u="sng" strike="noStrike" kern="1200" cap="none" spc="0" normalizeH="0" baseline="0" noProof="0" dirty="0">
                <a:ln>
                  <a:noFill/>
                </a:ln>
                <a:solidFill>
                  <a:srgbClr val="E30967"/>
                </a:solidFill>
                <a:effectLst/>
                <a:uLnTx/>
                <a:uFillTx/>
                <a:latin typeface="Arial" panose="020B0604020202020204" pitchFamily="34" charset="0"/>
                <a:ea typeface="+mn-ea"/>
                <a:cs typeface="Arial" panose="020B0604020202020204" pitchFamily="34" charset="0"/>
              </a:rPr>
              <a:t>категорически запрещено</a:t>
            </a:r>
            <a:r>
              <a:rPr kumimoji="0" lang="ru-RU" altLang="ru-RU" sz="1800" b="0" i="0" u="none" strike="noStrike" kern="1200" cap="none" spc="0" normalizeH="0" baseline="0" noProof="0" dirty="0">
                <a:ln>
                  <a:noFill/>
                </a:ln>
                <a:solidFill>
                  <a:srgbClr val="E30967"/>
                </a:solidFill>
                <a:effectLst/>
                <a:uLnTx/>
                <a:uFillTx/>
                <a:latin typeface="Arial" panose="020B0604020202020204" pitchFamily="34" charset="0"/>
                <a:ea typeface="+mn-ea"/>
                <a:cs typeface="Arial" panose="020B0604020202020204" pitchFamily="34" charset="0"/>
              </a:rPr>
              <a:t> </a:t>
            </a:r>
          </a:p>
        </p:txBody>
      </p:sp>
    </p:spTree>
    <p:extLst>
      <p:ext uri="{BB962C8B-B14F-4D97-AF65-F5344CB8AC3E}">
        <p14:creationId xmlns:p14="http://schemas.microsoft.com/office/powerpoint/2010/main" val="32625242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AF550F58-A193-19FB-1218-DEF8EF548423}"/>
            </a:ext>
          </a:extLst>
        </p:cNvPr>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xmlns="" id="{7F820712-3F51-3338-B218-E6743277E869}"/>
              </a:ext>
            </a:extLst>
          </p:cNvPr>
          <p:cNvSpPr/>
          <p:nvPr/>
        </p:nvSpPr>
        <p:spPr>
          <a:xfrm>
            <a:off x="1594480" y="884672"/>
            <a:ext cx="9554026" cy="541343"/>
          </a:xfrm>
          <a:prstGeom prst="rect">
            <a:avLst/>
          </a:prstGeom>
          <a:ln w="28575">
            <a:solidFill>
              <a:schemeClr val="accent1"/>
            </a:solidFill>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24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Участник экзамена решил пересдать экзамен </a:t>
            </a:r>
            <a:r>
              <a:rPr kumimoji="0" lang="ru-RU" sz="2400" b="1" i="0" u="sng"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в тот же день</a:t>
            </a:r>
            <a:endParaRPr kumimoji="0" lang="ru-RU" sz="2400" b="1" i="0" u="sng" strike="noStrike" kern="1200" cap="none" spc="0" normalizeH="0" baseline="0" noProof="0" dirty="0">
              <a:ln>
                <a:noFill/>
              </a:ln>
              <a:solidFill>
                <a:prstClr val="black"/>
              </a:solidFill>
              <a:effectLst/>
              <a:uLnTx/>
              <a:uFillTx/>
              <a:latin typeface="Arial" panose="020B0604020202020204" pitchFamily="34" charset="0"/>
              <a:ea typeface="Cambria" panose="02040503050406030204" pitchFamily="18" charset="0"/>
              <a:cs typeface="Arial" panose="020B0604020202020204" pitchFamily="34" charset="0"/>
            </a:endParaRPr>
          </a:p>
        </p:txBody>
      </p:sp>
      <p:sp>
        <p:nvSpPr>
          <p:cNvPr id="8" name="Прямоугольник 7">
            <a:extLst>
              <a:ext uri="{FF2B5EF4-FFF2-40B4-BE49-F238E27FC236}">
                <a16:creationId xmlns:a16="http://schemas.microsoft.com/office/drawing/2014/main" xmlns="" id="{52890741-3CA8-8B42-B0A4-282998BAA1FF}"/>
              </a:ext>
            </a:extLst>
          </p:cNvPr>
          <p:cNvSpPr/>
          <p:nvPr/>
        </p:nvSpPr>
        <p:spPr>
          <a:xfrm>
            <a:off x="455677" y="1623241"/>
            <a:ext cx="11280645" cy="1229303"/>
          </a:xfrm>
          <a:prstGeom prst="rect">
            <a:avLst/>
          </a:prstGeom>
          <a:solidFill>
            <a:schemeClr val="accent5">
              <a:lumMod val="20000"/>
              <a:lumOff val="80000"/>
            </a:schemeClr>
          </a:solidFill>
          <a:ln w="28575">
            <a:solidFill>
              <a:schemeClr val="accent5">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2000" b="0" i="0" u="none" strike="noStrike" kern="1200" cap="none" spc="0" normalizeH="0" baseline="0" noProof="0" dirty="0">
                <a:ln>
                  <a:noFill/>
                </a:ln>
                <a:solidFill>
                  <a:prstClr val="black"/>
                </a:solidFill>
                <a:effectLst/>
                <a:uLnTx/>
                <a:uFillTx/>
                <a:latin typeface="Arial" panose="020B0604020202020204" pitchFamily="34" charset="0"/>
                <a:ea typeface="Cambria" panose="02040503050406030204" pitchFamily="18" charset="0"/>
                <a:cs typeface="Arial" panose="020B0604020202020204" pitchFamily="34" charset="0"/>
              </a:rPr>
              <a:t>Участник направляется в ближайшую удобную очередь на сдачу экзамена </a:t>
            </a:r>
            <a:r>
              <a:rPr kumimoji="0" lang="ru-RU" sz="2000" b="1" i="0" u="none" strike="noStrike" kern="1200" cap="none" spc="0" normalizeH="0" baseline="0" noProof="0" dirty="0">
                <a:ln>
                  <a:noFill/>
                </a:ln>
                <a:solidFill>
                  <a:prstClr val="black"/>
                </a:solidFill>
                <a:effectLst/>
                <a:uLnTx/>
                <a:uFillTx/>
                <a:latin typeface="Arial" panose="020B0604020202020204" pitchFamily="34" charset="0"/>
                <a:ea typeface="Cambria" panose="02040503050406030204" pitchFamily="18" charset="0"/>
                <a:cs typeface="Arial" panose="020B0604020202020204" pitchFamily="34" charset="0"/>
              </a:rPr>
              <a:t>в эту же аудиторию с этим же бланком </a:t>
            </a:r>
            <a:r>
              <a:rPr kumimoji="0" lang="ru-RU" sz="2000" b="0" i="0" u="none" strike="noStrike" kern="1200" cap="none" spc="0" normalizeH="0" baseline="0" noProof="0" dirty="0">
                <a:ln>
                  <a:noFill/>
                </a:ln>
                <a:solidFill>
                  <a:prstClr val="black"/>
                </a:solidFill>
                <a:effectLst/>
                <a:uLnTx/>
                <a:uFillTx/>
                <a:latin typeface="Arial" panose="020B0604020202020204" pitchFamily="34" charset="0"/>
                <a:ea typeface="Cambria" panose="02040503050406030204" pitchFamily="18" charset="0"/>
                <a:cs typeface="Arial" panose="020B0604020202020204" pitchFamily="34" charset="0"/>
              </a:rPr>
              <a:t>регистрации, но </a:t>
            </a:r>
            <a:r>
              <a:rPr kumimoji="0" lang="ru-RU" sz="2000" b="1" i="0" u="none" strike="noStrike" kern="1200" cap="none" spc="0" normalizeH="0" baseline="0" noProof="0" dirty="0">
                <a:ln>
                  <a:noFill/>
                </a:ln>
                <a:solidFill>
                  <a:prstClr val="black"/>
                </a:solidFill>
                <a:effectLst/>
                <a:uLnTx/>
                <a:uFillTx/>
                <a:latin typeface="Arial" panose="020B0604020202020204" pitchFamily="34" charset="0"/>
                <a:ea typeface="Cambria" panose="02040503050406030204" pitchFamily="18" charset="0"/>
                <a:cs typeface="Arial" panose="020B0604020202020204" pitchFamily="34" charset="0"/>
              </a:rPr>
              <a:t>на другую </a:t>
            </a:r>
            <a:r>
              <a:rPr kumimoji="0" lang="ru-RU" sz="2000" b="0" i="0" u="none" strike="noStrike" kern="1200" cap="none" spc="0" normalizeH="0" baseline="0" noProof="0" dirty="0">
                <a:ln>
                  <a:noFill/>
                </a:ln>
                <a:solidFill>
                  <a:prstClr val="black"/>
                </a:solidFill>
                <a:effectLst/>
                <a:uLnTx/>
                <a:uFillTx/>
                <a:latin typeface="Arial" panose="020B0604020202020204" pitchFamily="34" charset="0"/>
                <a:ea typeface="Cambria" panose="02040503050406030204" pitchFamily="18" charset="0"/>
                <a:cs typeface="Arial" panose="020B0604020202020204" pitchFamily="34" charset="0"/>
              </a:rPr>
              <a:t>Станцию записи ответов (основную, находящуюся в этой же аудитории или резервную, установленную взамен вышедшей из строя) </a:t>
            </a:r>
          </a:p>
        </p:txBody>
      </p:sp>
      <p:sp>
        <p:nvSpPr>
          <p:cNvPr id="12" name="Прямоугольник 11">
            <a:extLst>
              <a:ext uri="{FF2B5EF4-FFF2-40B4-BE49-F238E27FC236}">
                <a16:creationId xmlns:a16="http://schemas.microsoft.com/office/drawing/2014/main" xmlns="" id="{707429C8-F272-D673-F2D8-AC25D457E3AB}"/>
              </a:ext>
            </a:extLst>
          </p:cNvPr>
          <p:cNvSpPr/>
          <p:nvPr/>
        </p:nvSpPr>
        <p:spPr>
          <a:xfrm>
            <a:off x="455676" y="2992829"/>
            <a:ext cx="11280645" cy="653919"/>
          </a:xfrm>
          <a:prstGeom prst="rect">
            <a:avLst/>
          </a:prstGeom>
          <a:noFill/>
          <a:ln w="28575">
            <a:solidFill>
              <a:schemeClr val="accent5">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2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Повторно сдающий участник остается в аудитории проведения, а следующая группа участников собирается с учетом наличия этого участника</a:t>
            </a:r>
            <a:endParaRPr kumimoji="0" lang="ru-RU"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3" name="Прямоугольник 12">
            <a:extLst>
              <a:ext uri="{FF2B5EF4-FFF2-40B4-BE49-F238E27FC236}">
                <a16:creationId xmlns:a16="http://schemas.microsoft.com/office/drawing/2014/main" xmlns="" id="{C4842DCF-477A-BB10-A24D-EE84AE17751C}"/>
              </a:ext>
            </a:extLst>
          </p:cNvPr>
          <p:cNvSpPr/>
          <p:nvPr/>
        </p:nvSpPr>
        <p:spPr>
          <a:xfrm>
            <a:off x="455676" y="3807352"/>
            <a:ext cx="11280645" cy="695435"/>
          </a:xfrm>
          <a:prstGeom prst="rect">
            <a:avLst/>
          </a:prstGeom>
          <a:solidFill>
            <a:schemeClr val="accent5">
              <a:lumMod val="20000"/>
              <a:lumOff val="80000"/>
            </a:schemeClr>
          </a:solidFill>
          <a:ln w="28575">
            <a:solidFill>
              <a:schemeClr val="accent5">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2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Общая очередь при этом сдвигается, о чем необходимо сообщить</a:t>
            </a:r>
            <a:br>
              <a:rPr kumimoji="0" lang="ru-RU" sz="2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br>
            <a:r>
              <a:rPr kumimoji="0" lang="ru-RU" sz="2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организатору вне аудитории </a:t>
            </a:r>
          </a:p>
        </p:txBody>
      </p:sp>
      <p:sp>
        <p:nvSpPr>
          <p:cNvPr id="3" name="Номер слайда 2">
            <a:extLst>
              <a:ext uri="{FF2B5EF4-FFF2-40B4-BE49-F238E27FC236}">
                <a16:creationId xmlns:a16="http://schemas.microsoft.com/office/drawing/2014/main" xmlns="" id="{81A7D25A-D4C0-CF03-DB2E-21E9A1EB926E}"/>
              </a:ext>
            </a:extLst>
          </p:cNvPr>
          <p:cNvSpPr>
            <a:spLocks noGrp="1"/>
          </p:cNvSpPr>
          <p:nvPr>
            <p:ph type="sldNum" sz="quarter" idx="12"/>
          </p:nvPr>
        </p:nvSpPr>
        <p:spPr>
          <a:xfrm>
            <a:off x="9448800" y="643476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1EF02E-D453-4D8B-997D-E8DC4C54781F}" type="slidenum">
              <a:rPr kumimoji="0" lang="ru-RU" sz="1200" b="0" i="0" u="none" strike="noStrike" kern="1200" cap="none" spc="0" normalizeH="0" baseline="0" noProof="0" smtClean="0">
                <a:ln>
                  <a:noFill/>
                </a:ln>
                <a:solidFill>
                  <a:prstClr val="black">
                    <a:tint val="75000"/>
                  </a:prstClr>
                </a:solidFill>
                <a:effectLst/>
                <a:uLnTx/>
                <a:uFillTx/>
                <a:latin typeface="Cambria" panose="02040503050406030204" pitchFamily="18" charset="0"/>
                <a:ea typeface="Cambria" panose="02040503050406030204" pitchFamily="18" charset="0"/>
                <a:cs typeface="Times New Roman" panose="02020603050405020304" pitchFamily="18" charset="0"/>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ru-RU" sz="1200" b="0" i="0" u="none" strike="noStrike" kern="1200" cap="none" spc="0" normalizeH="0" baseline="0" noProof="0">
              <a:ln>
                <a:noFill/>
              </a:ln>
              <a:solidFill>
                <a:prstClr val="black">
                  <a:tint val="75000"/>
                </a:prstClr>
              </a:solidFill>
              <a:effectLst/>
              <a:uLnTx/>
              <a:uFillTx/>
              <a:latin typeface="Cambria" panose="02040503050406030204" pitchFamily="18" charset="0"/>
              <a:ea typeface="Cambria" panose="02040503050406030204" pitchFamily="18" charset="0"/>
              <a:cs typeface="Times New Roman" panose="02020603050405020304" pitchFamily="18" charset="0"/>
            </a:endParaRPr>
          </a:p>
        </p:txBody>
      </p:sp>
      <p:sp>
        <p:nvSpPr>
          <p:cNvPr id="15" name="Заголовок 2">
            <a:extLst>
              <a:ext uri="{FF2B5EF4-FFF2-40B4-BE49-F238E27FC236}">
                <a16:creationId xmlns:a16="http://schemas.microsoft.com/office/drawing/2014/main" xmlns="" id="{448E5464-16FE-CBB7-122A-285F485DEA51}"/>
              </a:ext>
            </a:extLst>
          </p:cNvPr>
          <p:cNvSpPr>
            <a:spLocks noGrp="1"/>
          </p:cNvSpPr>
          <p:nvPr>
            <p:ph type="title"/>
          </p:nvPr>
        </p:nvSpPr>
        <p:spPr>
          <a:xfrm>
            <a:off x="0" y="296904"/>
            <a:ext cx="12192000" cy="684000"/>
          </a:xfrm>
        </p:spPr>
        <p:txBody>
          <a:bodyPr>
            <a:noAutofit/>
          </a:bodyPr>
          <a:lstStyle/>
          <a:p>
            <a:pPr algn="ctr"/>
            <a:r>
              <a:rPr lang="ru-RU" sz="2400" dirty="0">
                <a:solidFill>
                  <a:srgbClr val="002060"/>
                </a:solidFill>
                <a:latin typeface="Verdana" panose="020B0604030504040204" pitchFamily="34" charset="0"/>
                <a:ea typeface="Verdana" panose="020B0604030504040204" pitchFamily="34" charset="0"/>
                <a:cs typeface="+mj-cs"/>
              </a:rPr>
              <a:t>ВЫПОЛНЕНИЕ ЭР В СЛУЧАЕ ВЫХОДА ИЗ СТРОЯ СТАНЦИИ ЗАПИСИ ОТВЕТОВ</a:t>
            </a:r>
            <a:r>
              <a:rPr lang="ru-RU" sz="2400" b="1" dirty="0">
                <a:solidFill>
                  <a:srgbClr val="002060"/>
                </a:solidFill>
                <a:latin typeface="Arial" panose="020B0604020202020204" pitchFamily="34" charset="0"/>
                <a:ea typeface="Cambria" panose="02040503050406030204" pitchFamily="18" charset="0"/>
                <a:cs typeface="Arial" panose="020B0604020202020204" pitchFamily="34" charset="0"/>
              </a:rPr>
              <a:t/>
            </a:r>
            <a:br>
              <a:rPr lang="ru-RU" sz="2400" b="1" dirty="0">
                <a:solidFill>
                  <a:srgbClr val="002060"/>
                </a:solidFill>
                <a:latin typeface="Arial" panose="020B0604020202020204" pitchFamily="34" charset="0"/>
                <a:ea typeface="Cambria" panose="02040503050406030204" pitchFamily="18" charset="0"/>
                <a:cs typeface="Arial" panose="020B0604020202020204" pitchFamily="34" charset="0"/>
              </a:rPr>
            </a:br>
            <a:endParaRPr lang="ru-RU" sz="2400" dirty="0">
              <a:solidFill>
                <a:srgbClr val="002060"/>
              </a:solidFill>
              <a:latin typeface="Verdana" panose="020B0604030504040204" pitchFamily="34" charset="0"/>
              <a:ea typeface="Verdana" panose="020B0604030504040204" pitchFamily="34" charset="0"/>
              <a:cs typeface="+mj-cs"/>
            </a:endParaRPr>
          </a:p>
        </p:txBody>
      </p:sp>
      <p:sp>
        <p:nvSpPr>
          <p:cNvPr id="17" name="Прямоугольник 16">
            <a:extLst>
              <a:ext uri="{FF2B5EF4-FFF2-40B4-BE49-F238E27FC236}">
                <a16:creationId xmlns:a16="http://schemas.microsoft.com/office/drawing/2014/main" xmlns="" id="{BC0F8D61-B884-4313-9C8D-F7D54C1ED478}"/>
              </a:ext>
            </a:extLst>
          </p:cNvPr>
          <p:cNvSpPr/>
          <p:nvPr/>
        </p:nvSpPr>
        <p:spPr>
          <a:xfrm>
            <a:off x="455675" y="4640482"/>
            <a:ext cx="11280645" cy="964096"/>
          </a:xfrm>
          <a:prstGeom prst="rect">
            <a:avLst/>
          </a:prstGeom>
          <a:noFill/>
          <a:ln w="28575">
            <a:solidFill>
              <a:schemeClr val="accent5">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2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В случае необходимости более длительного ожидания повторной сдачи экзамена участника нужно </a:t>
            </a:r>
            <a:r>
              <a:rPr kumimoji="0" lang="ru-RU" sz="20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сопроводить</a:t>
            </a:r>
            <a:r>
              <a:rPr kumimoji="0" lang="ru-RU" sz="2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(сопровождает организатор вне аудитории) </a:t>
            </a:r>
            <a:r>
              <a:rPr kumimoji="0" lang="ru-RU" sz="20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в Штаб ППЭ </a:t>
            </a:r>
            <a:r>
              <a:rPr kumimoji="0" lang="ru-RU" sz="2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для ожидания следующей группы и при формировании этой группы включить в нее данного участника. </a:t>
            </a:r>
            <a:endParaRPr kumimoji="0" lang="ru-RU"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9" name="TextBox 18">
            <a:extLst>
              <a:ext uri="{FF2B5EF4-FFF2-40B4-BE49-F238E27FC236}">
                <a16:creationId xmlns:a16="http://schemas.microsoft.com/office/drawing/2014/main" xmlns="" id="{5973EF95-7BD4-8EA8-E4E0-C40AEAD3E388}"/>
              </a:ext>
            </a:extLst>
          </p:cNvPr>
          <p:cNvSpPr txBox="1"/>
          <p:nvPr/>
        </p:nvSpPr>
        <p:spPr>
          <a:xfrm>
            <a:off x="0" y="5668236"/>
            <a:ext cx="12192000" cy="1077218"/>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600" b="1" i="0" u="none" strike="noStrike" kern="1200" cap="none" spc="0" normalizeH="0" baseline="0" noProof="0" dirty="0">
                <a:ln>
                  <a:noFill/>
                </a:ln>
                <a:solidFill>
                  <a:srgbClr val="E30967"/>
                </a:solidFill>
                <a:effectLst/>
                <a:uLnTx/>
                <a:uFillTx/>
                <a:latin typeface="Arial" panose="020B0604020202020204" pitchFamily="34" charset="0"/>
                <a:ea typeface="+mn-ea"/>
                <a:cs typeface="Arial" panose="020B0604020202020204" pitchFamily="34" charset="0"/>
              </a:rPr>
              <a:t>Технический специалист, руководитель ППЭ и член ГЭК составляют акт в произвольной форме, указывают: номер аудитории, номер ПК, на котором произошел технический сбой, номер ПК, на котором участник сдавал экзамен повторно, описывают ситуацию, вызвавшую технический сбой. По окончании экзамена технический специалист выполняет экспорт записей ответов участников экзамена со всех станций, включая вышедшую из строя. </a:t>
            </a:r>
          </a:p>
        </p:txBody>
      </p:sp>
    </p:spTree>
    <p:extLst>
      <p:ext uri="{BB962C8B-B14F-4D97-AF65-F5344CB8AC3E}">
        <p14:creationId xmlns:p14="http://schemas.microsoft.com/office/powerpoint/2010/main" val="163292987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1143</Words>
  <Application>Microsoft Office PowerPoint</Application>
  <PresentationFormat>Широкоэкранный</PresentationFormat>
  <Paragraphs>264</Paragraphs>
  <Slides>9</Slides>
  <Notes>1</Notes>
  <HiddenSlides>0</HiddenSlides>
  <MMClips>0</MMClips>
  <ScaleCrop>false</ScaleCrop>
  <HeadingPairs>
    <vt:vector size="6" baseType="variant">
      <vt:variant>
        <vt:lpstr>Использованные шрифты</vt:lpstr>
      </vt:variant>
      <vt:variant>
        <vt:i4>10</vt:i4>
      </vt:variant>
      <vt:variant>
        <vt:lpstr>Тема</vt:lpstr>
      </vt:variant>
      <vt:variant>
        <vt:i4>1</vt:i4>
      </vt:variant>
      <vt:variant>
        <vt:lpstr>Заголовки слайдов</vt:lpstr>
      </vt:variant>
      <vt:variant>
        <vt:i4>9</vt:i4>
      </vt:variant>
    </vt:vector>
  </HeadingPairs>
  <TitlesOfParts>
    <vt:vector size="20" baseType="lpstr">
      <vt:lpstr>Arial</vt:lpstr>
      <vt:lpstr>Calibri</vt:lpstr>
      <vt:lpstr>Calibri Light</vt:lpstr>
      <vt:lpstr>Cambria</vt:lpstr>
      <vt:lpstr>Futura PT</vt:lpstr>
      <vt:lpstr>Futura PT Bold</vt:lpstr>
      <vt:lpstr>Inter</vt:lpstr>
      <vt:lpstr>Times New Roman</vt:lpstr>
      <vt:lpstr>Verdana</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ВЫПОЛНЕНИЕ ЭР В СЛУЧАЕ ВЫХОДА ИЗ СТРОЯ СТАНЦИИ ЗАПИСИ ОТВЕТОВ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Наталья Александровна Кузнецова</dc:creator>
  <cp:lastModifiedBy>Центр-2-Класс</cp:lastModifiedBy>
  <cp:revision>2</cp:revision>
  <dcterms:created xsi:type="dcterms:W3CDTF">2024-05-20T06:42:06Z</dcterms:created>
  <dcterms:modified xsi:type="dcterms:W3CDTF">2024-09-12T02:35:09Z</dcterms:modified>
</cp:coreProperties>
</file>